
<file path=[Content_Types].xml><?xml version="1.0" encoding="utf-8"?>
<Types xmlns="http://schemas.openxmlformats.org/package/2006/content-types">
  <Default Extension="bin" ContentType="image/unknown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1" r:id="rId1"/>
    <p:sldMasterId id="2147483664" r:id="rId2"/>
  </p:sldMasterIdLst>
  <p:notesMasterIdLst>
    <p:notesMasterId r:id="rId21"/>
  </p:notesMasterIdLst>
  <p:sldIdLst>
    <p:sldId id="270" r:id="rId3"/>
    <p:sldId id="262" r:id="rId4"/>
    <p:sldId id="271" r:id="rId5"/>
    <p:sldId id="272" r:id="rId6"/>
    <p:sldId id="295" r:id="rId7"/>
    <p:sldId id="297" r:id="rId8"/>
    <p:sldId id="294" r:id="rId9"/>
    <p:sldId id="293" r:id="rId10"/>
    <p:sldId id="296" r:id="rId11"/>
    <p:sldId id="298" r:id="rId12"/>
    <p:sldId id="415" r:id="rId13"/>
    <p:sldId id="416" r:id="rId14"/>
    <p:sldId id="417" r:id="rId15"/>
    <p:sldId id="419" r:id="rId16"/>
    <p:sldId id="420" r:id="rId17"/>
    <p:sldId id="421" r:id="rId18"/>
    <p:sldId id="422" r:id="rId19"/>
    <p:sldId id="423" r:id="rId20"/>
  </p:sldIdLst>
  <p:sldSz cx="12192000" cy="6858000"/>
  <p:notesSz cx="6858000" cy="9144000"/>
  <p:custDataLst>
    <p:tags r:id="rId22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99"/>
    <a:srgbClr val="EE6C8B"/>
    <a:srgbClr val="F76596"/>
    <a:srgbClr val="F42469"/>
    <a:srgbClr val="EE0C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2" autoAdjust="0"/>
    <p:restoredTop sz="94660"/>
  </p:normalViewPr>
  <p:slideViewPr>
    <p:cSldViewPr snapToGrid="0">
      <p:cViewPr varScale="1">
        <p:scale>
          <a:sx n="74" d="100"/>
          <a:sy n="74" d="100"/>
        </p:scale>
        <p:origin x="376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gs" Target="tags/tag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DFEFC9-81B5-4E11-90FD-51680A8F2B06}" type="datetimeFigureOut">
              <a:rPr lang="en-US" smtClean="0"/>
              <a:t>9/23/2024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2BF5F5-B873-447C-9532-BF4D4D6549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8700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3200" b="1" u="none">
                <a:solidFill>
                  <a:srgbClr val="C00000"/>
                </a:solidFill>
                <a:effectLst/>
              </a:rPr>
              <a:t>Add background image and send it to back:</a:t>
            </a:r>
          </a:p>
          <a:p>
            <a:r>
              <a:rPr lang="en-US" sz="3200" b="0" i="0" u="none"/>
              <a:t>Click on the icon to add a I</a:t>
            </a:r>
            <a:r>
              <a:rPr lang="en-US" sz="3200" b="0" i="0" u="none">
                <a:solidFill>
                  <a:srgbClr val="C00000"/>
                </a:solidFill>
              </a:rPr>
              <a:t>mage</a:t>
            </a:r>
            <a:r>
              <a:rPr lang="en-US" sz="3200" b="0" i="0" u="none"/>
              <a:t> &gt;&gt; Choose your Image &gt;&gt;  Right Click on Image &gt;&gt; Send to Back &gt;&gt; Send to Back.</a:t>
            </a:r>
          </a:p>
          <a:p>
            <a:endParaRPr lang="en-US" sz="3200" b="0"/>
          </a:p>
          <a:p>
            <a:r>
              <a:rPr lang="en-US" sz="3200" b="1">
                <a:solidFill>
                  <a:srgbClr val="C00000"/>
                </a:solidFill>
                <a:effectLst/>
              </a:rPr>
              <a:t>Change the image:</a:t>
            </a:r>
          </a:p>
          <a:p>
            <a:r>
              <a:rPr lang="en-US" sz="3200" b="0"/>
              <a:t>Right Click on Image </a:t>
            </a:r>
            <a:r>
              <a:rPr lang="en-US" sz="3200" b="0" i="0" u="none"/>
              <a:t>&gt;&gt;</a:t>
            </a:r>
            <a:r>
              <a:rPr lang="en-US" sz="3200" b="0" i="0" u="none" baseline="0"/>
              <a:t> </a:t>
            </a:r>
            <a:r>
              <a:rPr lang="en-US" sz="3200" b="0"/>
              <a:t>Change Picture </a:t>
            </a:r>
            <a:r>
              <a:rPr lang="en-US" sz="3200" b="0" i="0" u="none"/>
              <a:t>&gt;&gt;</a:t>
            </a:r>
            <a:r>
              <a:rPr lang="en-US" sz="3200" b="0"/>
              <a:t> Choose your Image.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69BC2EFC-28F3-48C0-BF6B-230A53BCFDFC}" type="slidenum">
              <a:rPr kumimoji="0" lang="es-MX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</a:t>
            </a:fld>
            <a:endParaRPr kumimoji="0" lang="es-MX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259903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D9C0D7D-4A64-4047-851D-FE0C68A8A0E2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9/23/2024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B3B1C1-48AA-42E9-9014-724B45D2333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772929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D9C0D7D-4A64-4047-851D-FE0C68A8A0E2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9/23/2024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B3B1C1-48AA-42E9-9014-724B45D2333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538486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D9C0D7D-4A64-4047-851D-FE0C68A8A0E2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9/23/2024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B3B1C1-48AA-42E9-9014-724B45D2333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022751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1664685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ull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posición de imagen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/>
          </a:p>
        </p:txBody>
      </p:sp>
    </p:spTree>
    <p:extLst>
      <p:ext uri="{BB962C8B-B14F-4D97-AF65-F5344CB8AC3E}">
        <p14:creationId xmlns:p14="http://schemas.microsoft.com/office/powerpoint/2010/main" val="117219035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63423501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D9C0D7D-4A64-4047-851D-FE0C68A8A0E2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9/23/2024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B3B1C1-48AA-42E9-9014-724B45D2333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056447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D9C0D7D-4A64-4047-851D-FE0C68A8A0E2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9/23/2024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B3B1C1-48AA-42E9-9014-724B45D2333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851863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D9C0D7D-4A64-4047-851D-FE0C68A8A0E2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9/23/2024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B3B1C1-48AA-42E9-9014-724B45D2333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77092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D9C0D7D-4A64-4047-851D-FE0C68A8A0E2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9/23/2024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B3B1C1-48AA-42E9-9014-724B45D2333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602827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D9C0D7D-4A64-4047-851D-FE0C68A8A0E2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9/23/2024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B3B1C1-48AA-42E9-9014-724B45D2333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146067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D9C0D7D-4A64-4047-851D-FE0C68A8A0E2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9/23/2024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B3B1C1-48AA-42E9-9014-724B45D2333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599448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D9C0D7D-4A64-4047-851D-FE0C68A8A0E2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9/23/2024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B3B1C1-48AA-42E9-9014-724B45D2333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860829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D9C0D7D-4A64-4047-851D-FE0C68A8A0E2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9/23/2024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B3B1C1-48AA-42E9-9014-724B45D2333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817375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D9C0D7D-4A64-4047-851D-FE0C68A8A0E2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9/23/2024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B3B1C1-48AA-42E9-9014-724B45D2333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196405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62" r:id="rId11"/>
    <p:sldLayoutId id="214748366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6000">
              <a:srgbClr val="D7D9DB"/>
            </a:gs>
            <a:gs pos="64000">
              <a:srgbClr val="ECEEED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146" y="365083"/>
            <a:ext cx="10515709" cy="13254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SV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146" y="1825414"/>
            <a:ext cx="10515709" cy="43516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SV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9083486" y="6356408"/>
            <a:ext cx="2743021" cy="3650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s-SV" sz="1000" kern="1200" smtClean="0">
                <a:solidFill>
                  <a:srgbClr val="656565"/>
                </a:solidFill>
                <a:latin typeface="Source Sans Pro" panose="020B0503030403020204" pitchFamily="34" charset="0"/>
                <a:ea typeface="+mn-ea"/>
                <a:cs typeface="+mn-cs"/>
              </a:defRPr>
            </a:lvl1pPr>
          </a:lstStyle>
          <a:p>
            <a:pPr defTabSz="1208049"/>
            <a:fld id="{FF439014-E629-42E3-A58B-61A0F1C8CFFE}" type="slidenum">
              <a:rPr lang="en-US" smtClean="0"/>
              <a:pPr defTabSz="1208049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3941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</p:sldLayoutIdLst>
  <p:transition/>
  <p:txStyles>
    <p:titleStyle>
      <a:lvl1pPr algn="l" defTabSz="457109" rtl="0" eaLnBrk="1" latinLnBrk="0" hangingPunct="1">
        <a:lnSpc>
          <a:spcPct val="90000"/>
        </a:lnSpc>
        <a:spcBef>
          <a:spcPct val="0"/>
        </a:spcBef>
        <a:buNone/>
        <a:defRPr sz="2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14277" indent="-114277" algn="l" defTabSz="4571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31" indent="-114277" algn="l" defTabSz="457109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571386" indent="-114277" algn="l" defTabSz="457109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3pPr>
      <a:lvl4pPr marL="799940" indent="-114277" algn="l" defTabSz="457109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1028494" indent="-114277" algn="l" defTabSz="457109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257049" indent="-114277" algn="l" defTabSz="457109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6pPr>
      <a:lvl7pPr marL="1485603" indent="-114277" algn="l" defTabSz="457109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7pPr>
      <a:lvl8pPr marL="1714157" indent="-114277" algn="l" defTabSz="457109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8pPr>
      <a:lvl9pPr marL="1942711" indent="-114277" algn="l" defTabSz="457109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SV"/>
      </a:defPPr>
      <a:lvl1pPr marL="0" algn="l" defTabSz="457109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1pPr>
      <a:lvl2pPr marL="228554" algn="l" defTabSz="457109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2pPr>
      <a:lvl3pPr marL="457109" algn="l" defTabSz="457109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3pPr>
      <a:lvl4pPr marL="685663" algn="l" defTabSz="457109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914217" algn="l" defTabSz="457109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142771" algn="l" defTabSz="457109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6pPr>
      <a:lvl7pPr marL="1371326" algn="l" defTabSz="457109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7pPr>
      <a:lvl8pPr marL="1599880" algn="l" defTabSz="457109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8pPr>
      <a:lvl9pPr marL="1828434" algn="l" defTabSz="457109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fif"/><Relationship Id="rId7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openxmlformats.org/officeDocument/2006/relationships/image" Target="file:///D:\Users\tezar.bimantoro\Pictures\adm.png" TargetMode="Externa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image" Target="../media/image4.jfif"/><Relationship Id="rId7" Type="http://schemas.openxmlformats.org/officeDocument/2006/relationships/image" Target="../media/image1.png"/><Relationship Id="rId12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11" Type="http://schemas.openxmlformats.org/officeDocument/2006/relationships/image" Target="../media/image20.png"/><Relationship Id="rId5" Type="http://schemas.openxmlformats.org/officeDocument/2006/relationships/image" Target="file:///D:\Users\tezar.bimantoro\Pictures\adm.png" TargetMode="External"/><Relationship Id="rId10" Type="http://schemas.openxmlformats.org/officeDocument/2006/relationships/image" Target="../media/image19.png"/><Relationship Id="rId4" Type="http://schemas.openxmlformats.org/officeDocument/2006/relationships/image" Target="../media/image5.png"/><Relationship Id="rId9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g"/><Relationship Id="rId13" Type="http://schemas.openxmlformats.org/officeDocument/2006/relationships/image" Target="../media/image28.jpg"/><Relationship Id="rId3" Type="http://schemas.openxmlformats.org/officeDocument/2006/relationships/image" Target="../media/image4.jfif"/><Relationship Id="rId7" Type="http://schemas.openxmlformats.org/officeDocument/2006/relationships/image" Target="../media/image1.png"/><Relationship Id="rId12" Type="http://schemas.openxmlformats.org/officeDocument/2006/relationships/image" Target="../media/image27.jpg"/><Relationship Id="rId17" Type="http://schemas.openxmlformats.org/officeDocument/2006/relationships/image" Target="../media/image32.jpg"/><Relationship Id="rId2" Type="http://schemas.openxmlformats.org/officeDocument/2006/relationships/image" Target="../media/image3.png"/><Relationship Id="rId16" Type="http://schemas.openxmlformats.org/officeDocument/2006/relationships/image" Target="../media/image3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11" Type="http://schemas.openxmlformats.org/officeDocument/2006/relationships/image" Target="../media/image26.png"/><Relationship Id="rId5" Type="http://schemas.openxmlformats.org/officeDocument/2006/relationships/image" Target="file:///D:\Users\tezar.bimantoro\Pictures\adm.png" TargetMode="External"/><Relationship Id="rId15" Type="http://schemas.openxmlformats.org/officeDocument/2006/relationships/image" Target="../media/image30.jpg"/><Relationship Id="rId10" Type="http://schemas.openxmlformats.org/officeDocument/2006/relationships/image" Target="../media/image25.jpg"/><Relationship Id="rId4" Type="http://schemas.openxmlformats.org/officeDocument/2006/relationships/image" Target="../media/image5.png"/><Relationship Id="rId9" Type="http://schemas.openxmlformats.org/officeDocument/2006/relationships/image" Target="../media/image24.jpg"/><Relationship Id="rId1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4.jfif"/><Relationship Id="rId7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openxmlformats.org/officeDocument/2006/relationships/image" Target="file:///D:\Users\tezar.bimantoro\Pictures\adm.png" TargetMode="External"/><Relationship Id="rId4" Type="http://schemas.openxmlformats.org/officeDocument/2006/relationships/image" Target="../media/image5.png"/><Relationship Id="rId9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4.jfif"/><Relationship Id="rId7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openxmlformats.org/officeDocument/2006/relationships/image" Target="file:///D:\Users\tezar.bimantoro\Pictures\adm.png" TargetMode="External"/><Relationship Id="rId4" Type="http://schemas.openxmlformats.org/officeDocument/2006/relationships/image" Target="../media/image5.png"/><Relationship Id="rId9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4.jfif"/><Relationship Id="rId7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openxmlformats.org/officeDocument/2006/relationships/image" Target="file:///D:\Users\tezar.bimantoro\Pictures\adm.png" TargetMode="External"/><Relationship Id="rId4" Type="http://schemas.openxmlformats.org/officeDocument/2006/relationships/image" Target="../media/image5.png"/><Relationship Id="rId9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4.jfif"/><Relationship Id="rId7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openxmlformats.org/officeDocument/2006/relationships/image" Target="file:///D:\Users\tezar.bimantoro\Pictures\adm.png" TargetMode="External"/><Relationship Id="rId4" Type="http://schemas.openxmlformats.org/officeDocument/2006/relationships/image" Target="../media/image5.png"/><Relationship Id="rId9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4.jfif"/><Relationship Id="rId7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openxmlformats.org/officeDocument/2006/relationships/image" Target="file:///D:\Users\tezar.bimantoro\Pictures\adm.png" TargetMode="External"/><Relationship Id="rId4" Type="http://schemas.openxmlformats.org/officeDocument/2006/relationships/image" Target="../media/image5.png"/><Relationship Id="rId9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fif"/><Relationship Id="rId7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openxmlformats.org/officeDocument/2006/relationships/image" Target="file:///D:\Users\tezar.bimantoro\Pictures\adm.png" TargetMode="Externa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fif"/><Relationship Id="rId7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openxmlformats.org/officeDocument/2006/relationships/image" Target="file:///D:\Users\tezar.bimantoro\Pictures\adm.png" TargetMode="Externa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bin"/><Relationship Id="rId3" Type="http://schemas.openxmlformats.org/officeDocument/2006/relationships/image" Target="../media/image4.jfif"/><Relationship Id="rId7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openxmlformats.org/officeDocument/2006/relationships/image" Target="file:///D:\Users\tezar.bimantoro\Pictures\adm.png" TargetMode="External"/><Relationship Id="rId4" Type="http://schemas.openxmlformats.org/officeDocument/2006/relationships/image" Target="../media/image5.png"/><Relationship Id="rId9" Type="http://schemas.openxmlformats.org/officeDocument/2006/relationships/image" Target="../media/image8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4.jfif"/><Relationship Id="rId7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6" Type="http://schemas.openxmlformats.org/officeDocument/2006/relationships/image" Target="file:///D:\Users\tezar.bimantoro\Pictures\adm.png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9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3" Type="http://schemas.openxmlformats.org/officeDocument/2006/relationships/image" Target="../media/image4.jfif"/><Relationship Id="rId7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openxmlformats.org/officeDocument/2006/relationships/image" Target="file:///D:\Users\tezar.bimantoro\Pictures\adm.png" TargetMode="External"/><Relationship Id="rId10" Type="http://schemas.openxmlformats.org/officeDocument/2006/relationships/image" Target="../media/image12.png"/><Relationship Id="rId4" Type="http://schemas.openxmlformats.org/officeDocument/2006/relationships/image" Target="../media/image5.png"/><Relationship Id="rId9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4.jfif"/><Relationship Id="rId7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openxmlformats.org/officeDocument/2006/relationships/image" Target="file:///D:\Users\tezar.bimantoro\Pictures\adm.png" TargetMode="Externa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4.jfif"/><Relationship Id="rId7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openxmlformats.org/officeDocument/2006/relationships/image" Target="file:///D:\Users\tezar.bimantoro\Pictures\adm.png" TargetMode="Externa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4.jfif"/><Relationship Id="rId7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openxmlformats.org/officeDocument/2006/relationships/image" Target="file:///D:\Users\tezar.bimantoro\Pictures\adm.png" TargetMode="External"/><Relationship Id="rId4" Type="http://schemas.openxmlformats.org/officeDocument/2006/relationships/image" Target="../media/image5.png"/><Relationship Id="rId9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fif"/><Relationship Id="rId7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openxmlformats.org/officeDocument/2006/relationships/image" Target="file:///D:\Users\tezar.bimantoro\Pictures\adm.png" TargetMode="Externa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/>
          <p:cNvSpPr/>
          <p:nvPr/>
        </p:nvSpPr>
        <p:spPr>
          <a:xfrm>
            <a:off x="2553238" y="2295459"/>
            <a:ext cx="6749628" cy="1574914"/>
          </a:xfrm>
          <a:prstGeom prst="rect">
            <a:avLst/>
          </a:prstGeom>
          <a:noFill/>
          <a:ln w="1270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017">
              <a:buClr>
                <a:srgbClr val="000000"/>
              </a:buClr>
              <a:defRPr/>
            </a:pPr>
            <a:r>
              <a:rPr lang="es-SV" sz="2999" b="1" kern="0" dirty="0">
                <a:solidFill>
                  <a:srgbClr val="002060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  <a:sym typeface="Arial"/>
              </a:rPr>
              <a:t>IT DEPARTEMENT</a:t>
            </a:r>
            <a:endParaRPr lang="en-US" sz="2999" b="1" kern="0" dirty="0">
              <a:solidFill>
                <a:srgbClr val="002060"/>
              </a:solidFill>
              <a:latin typeface="Open Sans bold" panose="020B0806030504020204" pitchFamily="34" charset="0"/>
              <a:ea typeface="Open Sans bold" panose="020B0806030504020204" pitchFamily="34" charset="0"/>
              <a:cs typeface="Open Sans bold" panose="020B0806030504020204" pitchFamily="34" charset="0"/>
              <a:sym typeface="Arial"/>
            </a:endParaRPr>
          </a:p>
        </p:txBody>
      </p:sp>
      <p:sp>
        <p:nvSpPr>
          <p:cNvPr id="22" name="Rectángulo redondeado 21"/>
          <p:cNvSpPr/>
          <p:nvPr/>
        </p:nvSpPr>
        <p:spPr>
          <a:xfrm>
            <a:off x="4240645" y="5313748"/>
            <a:ext cx="3374813" cy="382479"/>
          </a:xfrm>
          <a:prstGeom prst="roundRect">
            <a:avLst>
              <a:gd name="adj" fmla="val 5047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017">
              <a:lnSpc>
                <a:spcPct val="114000"/>
              </a:lnSpc>
              <a:buClr>
                <a:srgbClr val="000000"/>
              </a:buClr>
              <a:defRPr/>
            </a:pPr>
            <a:r>
              <a:rPr lang="id-ID" sz="2000" kern="0">
                <a:solidFill>
                  <a:srgbClr val="FFFFFF"/>
                </a:solidFill>
                <a:latin typeface="Source Sans Pro Semibold" panose="020B0603030403020204" pitchFamily="34" charset="0"/>
                <a:cs typeface="Arial"/>
                <a:sym typeface="Arial"/>
              </a:rPr>
              <a:t>Present</a:t>
            </a:r>
            <a:r>
              <a:rPr lang="en-US" sz="2000" kern="0">
                <a:solidFill>
                  <a:srgbClr val="FFFFFF"/>
                </a:solidFill>
                <a:latin typeface="Source Sans Pro Semibold" panose="020B0603030403020204" pitchFamily="34" charset="0"/>
                <a:cs typeface="Arial"/>
                <a:sym typeface="Arial"/>
              </a:rPr>
              <a:t>s</a:t>
            </a:r>
            <a:endParaRPr lang="es-SV" sz="2000" kern="0">
              <a:solidFill>
                <a:srgbClr val="FFFFFF"/>
              </a:solidFill>
              <a:latin typeface="Source Sans Pro Semibold" panose="020B0603030403020204" pitchFamily="34" charset="0"/>
              <a:cs typeface="Arial"/>
              <a:sym typeface="Arial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17" y="0"/>
            <a:ext cx="12191383" cy="6858000"/>
          </a:xfrm>
          <a:prstGeom prst="rect">
            <a:avLst/>
          </a:prstGeom>
          <a:solidFill>
            <a:srgbClr val="FFFFFF">
              <a:alpha val="1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017">
              <a:buClr>
                <a:srgbClr val="000000"/>
              </a:buClr>
              <a:defRPr/>
            </a:pPr>
            <a:endParaRPr lang="en-US" sz="1400" kern="0" dirty="0">
              <a:solidFill>
                <a:srgbClr val="FFEDE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40A67B-6395-DE0C-5BEF-A90C8FA1EB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2638" y="1189787"/>
            <a:ext cx="2112820" cy="78252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FC9DDBE-FB89-864E-FD70-9497A4BA03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9330" y="1175229"/>
            <a:ext cx="2202629" cy="797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72350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: Diagonal Corners Snipped 27">
            <a:extLst>
              <a:ext uri="{FF2B5EF4-FFF2-40B4-BE49-F238E27FC236}">
                <a16:creationId xmlns:a16="http://schemas.microsoft.com/office/drawing/2014/main" id="{34A05157-338E-5118-1FBE-FDBD140C3E47}"/>
              </a:ext>
            </a:extLst>
          </p:cNvPr>
          <p:cNvSpPr/>
          <p:nvPr/>
        </p:nvSpPr>
        <p:spPr>
          <a:xfrm>
            <a:off x="2708694" y="4345973"/>
            <a:ext cx="7065034" cy="1256263"/>
          </a:xfrm>
          <a:prstGeom prst="snip2DiagRect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: Diagonal Corners Snipped 26">
            <a:extLst>
              <a:ext uri="{FF2B5EF4-FFF2-40B4-BE49-F238E27FC236}">
                <a16:creationId xmlns:a16="http://schemas.microsoft.com/office/drawing/2014/main" id="{9AFA3362-0E69-16E9-9E9B-D071B431D974}"/>
              </a:ext>
            </a:extLst>
          </p:cNvPr>
          <p:cNvSpPr/>
          <p:nvPr/>
        </p:nvSpPr>
        <p:spPr>
          <a:xfrm>
            <a:off x="3579962" y="2828657"/>
            <a:ext cx="7065034" cy="1256263"/>
          </a:xfrm>
          <a:prstGeom prst="snip2DiagRect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: Diagonal Corners Snipped 25">
            <a:extLst>
              <a:ext uri="{FF2B5EF4-FFF2-40B4-BE49-F238E27FC236}">
                <a16:creationId xmlns:a16="http://schemas.microsoft.com/office/drawing/2014/main" id="{9C19D280-9AE8-692C-B38A-4AC23D038FDC}"/>
              </a:ext>
            </a:extLst>
          </p:cNvPr>
          <p:cNvSpPr/>
          <p:nvPr/>
        </p:nvSpPr>
        <p:spPr>
          <a:xfrm>
            <a:off x="2708694" y="1373683"/>
            <a:ext cx="7065034" cy="1256263"/>
          </a:xfrm>
          <a:prstGeom prst="snip2DiagRec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17285" y="6116128"/>
            <a:ext cx="12167973" cy="70638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390" b="26519"/>
          <a:stretch/>
        </p:blipFill>
        <p:spPr>
          <a:xfrm>
            <a:off x="11028514" y="-13391"/>
            <a:ext cx="1287237" cy="593303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15D03AB1-4CC7-0344-8DE9-61A40182547F}"/>
              </a:ext>
            </a:extLst>
          </p:cNvPr>
          <p:cNvGrpSpPr/>
          <p:nvPr/>
        </p:nvGrpSpPr>
        <p:grpSpPr>
          <a:xfrm>
            <a:off x="0" y="2574"/>
            <a:ext cx="12176567" cy="842010"/>
            <a:chOff x="0" y="2574"/>
            <a:chExt cx="12176567" cy="842010"/>
          </a:xfrm>
        </p:grpSpPr>
        <p:grpSp>
          <p:nvGrpSpPr>
            <p:cNvPr id="4" name="Group 3"/>
            <p:cNvGrpSpPr/>
            <p:nvPr/>
          </p:nvGrpSpPr>
          <p:grpSpPr>
            <a:xfrm>
              <a:off x="17909" y="26054"/>
              <a:ext cx="12132779" cy="802565"/>
              <a:chOff x="62590" y="-17638"/>
              <a:chExt cx="18214879" cy="1605315"/>
            </a:xfrm>
          </p:grpSpPr>
          <p:sp>
            <p:nvSpPr>
              <p:cNvPr id="6" name="矩形 1"/>
              <p:cNvSpPr/>
              <p:nvPr/>
            </p:nvSpPr>
            <p:spPr>
              <a:xfrm>
                <a:off x="2489128" y="380822"/>
                <a:ext cx="15788341" cy="518534"/>
              </a:xfrm>
              <a:prstGeom prst="rect">
                <a:avLst/>
              </a:prstGeom>
              <a:gradFill flip="none" rotWithShape="1">
                <a:gsLst>
                  <a:gs pos="0">
                    <a:srgbClr val="E53B51">
                      <a:tint val="66000"/>
                      <a:satMod val="160000"/>
                    </a:srgbClr>
                  </a:gs>
                  <a:gs pos="50000">
                    <a:srgbClr val="E53B51">
                      <a:tint val="44500"/>
                      <a:satMod val="160000"/>
                    </a:srgbClr>
                  </a:gs>
                  <a:gs pos="100000">
                    <a:schemeClr val="bg1"/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5711" tIns="22856" rIns="45711" bIns="22856"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55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cs typeface="+mn-cs"/>
                </a:endParaRPr>
              </a:p>
            </p:txBody>
          </p:sp>
          <p:sp>
            <p:nvSpPr>
              <p:cNvPr id="7" name="矩形 1"/>
              <p:cNvSpPr/>
              <p:nvPr/>
            </p:nvSpPr>
            <p:spPr>
              <a:xfrm>
                <a:off x="194714" y="274466"/>
                <a:ext cx="6183250" cy="727500"/>
              </a:xfrm>
              <a:prstGeom prst="rect">
                <a:avLst/>
              </a:prstGeom>
              <a:solidFill>
                <a:srgbClr val="E53B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5711" tIns="22856" rIns="45711" bIns="22856"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55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cs typeface="+mn-cs"/>
                </a:endParaRPr>
              </a:p>
            </p:txBody>
          </p:sp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4" r:link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590" y="-17638"/>
                <a:ext cx="1198054" cy="1605315"/>
              </a:xfrm>
              <a:prstGeom prst="rect">
                <a:avLst/>
              </a:prstGeom>
            </p:spPr>
          </p:pic>
        </p:grp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300FC05-35DD-E4B4-8C62-BB9D9A191B9A}"/>
                </a:ext>
              </a:extLst>
            </p:cNvPr>
            <p:cNvSpPr/>
            <p:nvPr/>
          </p:nvSpPr>
          <p:spPr>
            <a:xfrm>
              <a:off x="805469" y="179428"/>
              <a:ext cx="3419054" cy="363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0A295C0-3BA1-D408-5358-8E0DFA83A3B0}"/>
                </a:ext>
              </a:extLst>
            </p:cNvPr>
            <p:cNvSpPr/>
            <p:nvPr/>
          </p:nvSpPr>
          <p:spPr>
            <a:xfrm>
              <a:off x="0" y="2574"/>
              <a:ext cx="815919" cy="8420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0D2705A-917F-E67E-7AF5-CF5B0A284FD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0" y="5422"/>
              <a:ext cx="1952825" cy="704792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F048E21-FBBC-2A19-2A0C-5A9F8D72A823}"/>
                </a:ext>
              </a:extLst>
            </p:cNvPr>
            <p:cNvSpPr/>
            <p:nvPr/>
          </p:nvSpPr>
          <p:spPr>
            <a:xfrm>
              <a:off x="11102197" y="3861"/>
              <a:ext cx="1074370" cy="8099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文本框 34">
              <a:extLst>
                <a:ext uri="{FF2B5EF4-FFF2-40B4-BE49-F238E27FC236}">
                  <a16:creationId xmlns:a16="http://schemas.microsoft.com/office/drawing/2014/main" id="{A955F031-DB45-18E0-14C4-E46B88DA58DD}"/>
                </a:ext>
              </a:extLst>
            </p:cNvPr>
            <p:cNvSpPr txBox="1"/>
            <p:nvPr/>
          </p:nvSpPr>
          <p:spPr>
            <a:xfrm>
              <a:off x="2085693" y="198440"/>
              <a:ext cx="3799684" cy="261602"/>
            </a:xfrm>
            <a:prstGeom prst="rect">
              <a:avLst/>
            </a:prstGeom>
            <a:noFill/>
          </p:spPr>
          <p:txBody>
            <a:bodyPr wrap="square" lIns="45711" tIns="22856" rIns="45711" bIns="22856" rtlCol="0">
              <a:spAutoFit/>
            </a:bodyPr>
            <a:lstStyle/>
            <a:p>
              <a:pPr>
                <a:defRPr/>
              </a:pPr>
              <a:r>
                <a:rPr lang="en-US" altLang="ko-KR" sz="1400" b="1" dirty="0">
                  <a:solidFill>
                    <a:schemeClr val="bg1"/>
                  </a:solidFill>
                </a:rPr>
                <a:t>TUJUAN IMPROVEMENT</a:t>
              </a:r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D3EF27DB-BC91-D5EB-7065-61BD983E569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8427" y="-56621"/>
            <a:ext cx="2112820" cy="78252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F6033FA-055C-AA11-D914-6E48E1047E10}"/>
              </a:ext>
            </a:extLst>
          </p:cNvPr>
          <p:cNvSpPr txBox="1"/>
          <p:nvPr/>
        </p:nvSpPr>
        <p:spPr>
          <a:xfrm>
            <a:off x="3242321" y="1373683"/>
            <a:ext cx="615926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/>
              <a:t>Peningkatan</a:t>
            </a:r>
            <a:r>
              <a:rPr lang="en-US" b="1" dirty="0"/>
              <a:t> </a:t>
            </a:r>
            <a:r>
              <a:rPr lang="en-US" b="1" dirty="0" err="1"/>
              <a:t>Akurasi</a:t>
            </a:r>
            <a:r>
              <a:rPr lang="en-US" b="1" dirty="0"/>
              <a:t> dan </a:t>
            </a:r>
            <a:r>
              <a:rPr lang="en-US" b="1" dirty="0" err="1"/>
              <a:t>Efisiensi</a:t>
            </a:r>
            <a:r>
              <a:rPr lang="en-US" b="1" dirty="0"/>
              <a:t> Stok</a:t>
            </a:r>
            <a:r>
              <a:rPr lang="en-US" dirty="0"/>
              <a:t>: WMS </a:t>
            </a:r>
            <a:r>
              <a:rPr lang="en-US" dirty="0" err="1"/>
              <a:t>memungkinkan</a:t>
            </a:r>
            <a:r>
              <a:rPr lang="en-US" dirty="0"/>
              <a:t> </a:t>
            </a:r>
            <a:r>
              <a:rPr lang="en-US" dirty="0" err="1"/>
              <a:t>pelacakan</a:t>
            </a:r>
            <a:r>
              <a:rPr lang="en-US" dirty="0"/>
              <a:t> </a:t>
            </a:r>
            <a:r>
              <a:rPr lang="en-US" dirty="0" err="1"/>
              <a:t>inventaris</a:t>
            </a:r>
            <a:r>
              <a:rPr lang="en-US" dirty="0"/>
              <a:t> yang </a:t>
            </a:r>
            <a:r>
              <a:rPr lang="en-US" dirty="0" err="1"/>
              <a:t>lebih</a:t>
            </a:r>
            <a:r>
              <a:rPr lang="en-US" dirty="0"/>
              <a:t> </a:t>
            </a:r>
            <a:r>
              <a:rPr lang="en-US" dirty="0" err="1"/>
              <a:t>akurat</a:t>
            </a:r>
            <a:r>
              <a:rPr lang="en-US" dirty="0"/>
              <a:t>, </a:t>
            </a:r>
            <a:r>
              <a:rPr lang="en-US" dirty="0" err="1"/>
              <a:t>sehingga</a:t>
            </a:r>
            <a:r>
              <a:rPr lang="en-US" dirty="0"/>
              <a:t> </a:t>
            </a:r>
            <a:r>
              <a:rPr lang="en-US" dirty="0" err="1"/>
              <a:t>mengurangi</a:t>
            </a:r>
            <a:r>
              <a:rPr lang="en-US" dirty="0"/>
              <a:t> </a:t>
            </a:r>
            <a:r>
              <a:rPr lang="en-US" dirty="0" err="1"/>
              <a:t>kesalahan</a:t>
            </a:r>
            <a:r>
              <a:rPr lang="en-US" dirty="0"/>
              <a:t> manual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pengelolaan</a:t>
            </a:r>
            <a:r>
              <a:rPr lang="en-US" dirty="0"/>
              <a:t> </a:t>
            </a:r>
            <a:r>
              <a:rPr lang="en-US" dirty="0" err="1"/>
              <a:t>stok</a:t>
            </a:r>
            <a:r>
              <a:rPr lang="en-US" dirty="0"/>
              <a:t>. </a:t>
            </a:r>
            <a:r>
              <a:rPr lang="en-US" dirty="0" err="1"/>
              <a:t>Ini</a:t>
            </a:r>
            <a:r>
              <a:rPr lang="en-US" dirty="0"/>
              <a:t> juga </a:t>
            </a:r>
            <a:r>
              <a:rPr lang="en-US" dirty="0" err="1"/>
              <a:t>mempermudah</a:t>
            </a:r>
            <a:r>
              <a:rPr lang="en-US" dirty="0"/>
              <a:t> proses </a:t>
            </a:r>
            <a:r>
              <a:rPr lang="en-US" dirty="0" err="1"/>
              <a:t>pengecekan</a:t>
            </a:r>
            <a:r>
              <a:rPr lang="en-US" dirty="0"/>
              <a:t> </a:t>
            </a:r>
            <a:r>
              <a:rPr lang="en-US" dirty="0" err="1"/>
              <a:t>stok</a:t>
            </a:r>
            <a:r>
              <a:rPr lang="en-US" dirty="0"/>
              <a:t> </a:t>
            </a:r>
            <a:r>
              <a:rPr lang="en-US" dirty="0" err="1"/>
              <a:t>secara</a:t>
            </a:r>
            <a:r>
              <a:rPr lang="en-US" dirty="0"/>
              <a:t> real-time.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80BD433-7BE0-139A-B8E0-B54424215482}"/>
              </a:ext>
            </a:extLst>
          </p:cNvPr>
          <p:cNvSpPr txBox="1"/>
          <p:nvPr/>
        </p:nvSpPr>
        <p:spPr>
          <a:xfrm>
            <a:off x="4485736" y="2907914"/>
            <a:ext cx="615926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/>
              <a:t>Pengambilan</a:t>
            </a:r>
            <a:r>
              <a:rPr lang="en-US" b="1" dirty="0"/>
              <a:t> Keputusan yang </a:t>
            </a:r>
            <a:r>
              <a:rPr lang="en-US" b="1" dirty="0" err="1"/>
              <a:t>Lebih</a:t>
            </a:r>
            <a:r>
              <a:rPr lang="en-US" b="1" dirty="0"/>
              <a:t> </a:t>
            </a:r>
            <a:r>
              <a:rPr lang="en-US" b="1" dirty="0" err="1"/>
              <a:t>Baik</a:t>
            </a:r>
            <a:r>
              <a:rPr lang="en-US" dirty="0"/>
              <a:t>: WMS </a:t>
            </a:r>
            <a:r>
              <a:rPr lang="en-US" dirty="0" err="1"/>
              <a:t>menyediakan</a:t>
            </a:r>
            <a:r>
              <a:rPr lang="en-US" dirty="0"/>
              <a:t> </a:t>
            </a:r>
            <a:r>
              <a:rPr lang="en-US" dirty="0" err="1"/>
              <a:t>laporan</a:t>
            </a:r>
            <a:r>
              <a:rPr lang="en-US" dirty="0"/>
              <a:t> dan </a:t>
            </a:r>
            <a:r>
              <a:rPr lang="en-US" dirty="0" err="1"/>
              <a:t>analitik</a:t>
            </a:r>
            <a:r>
              <a:rPr lang="en-US" dirty="0"/>
              <a:t> yang detail, </a:t>
            </a:r>
            <a:r>
              <a:rPr lang="en-US" dirty="0" err="1"/>
              <a:t>memungkinkan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membuat</a:t>
            </a:r>
            <a:r>
              <a:rPr lang="en-US" dirty="0"/>
              <a:t> </a:t>
            </a:r>
            <a:r>
              <a:rPr lang="en-US" dirty="0" err="1"/>
              <a:t>keputusan</a:t>
            </a:r>
            <a:r>
              <a:rPr lang="en-US" dirty="0"/>
              <a:t> </a:t>
            </a:r>
            <a:r>
              <a:rPr lang="en-US" dirty="0" err="1"/>
              <a:t>berdasarkan</a:t>
            </a:r>
            <a:r>
              <a:rPr lang="en-US" dirty="0"/>
              <a:t> data yang </a:t>
            </a:r>
            <a:r>
              <a:rPr lang="en-US" dirty="0" err="1"/>
              <a:t>akurat</a:t>
            </a:r>
            <a:r>
              <a:rPr lang="en-US" dirty="0"/>
              <a:t>, </a:t>
            </a:r>
            <a:r>
              <a:rPr lang="en-US" dirty="0" err="1"/>
              <a:t>seperti</a:t>
            </a:r>
            <a:r>
              <a:rPr lang="en-US" dirty="0"/>
              <a:t> </a:t>
            </a:r>
            <a:r>
              <a:rPr lang="en-US" dirty="0" err="1"/>
              <a:t>tren</a:t>
            </a:r>
            <a:r>
              <a:rPr lang="en-US" dirty="0"/>
              <a:t> </a:t>
            </a:r>
            <a:r>
              <a:rPr lang="en-US" dirty="0" err="1"/>
              <a:t>stok</a:t>
            </a:r>
            <a:r>
              <a:rPr lang="en-US" dirty="0"/>
              <a:t>, </a:t>
            </a:r>
            <a:r>
              <a:rPr lang="en-US" dirty="0" err="1"/>
              <a:t>permintaan</a:t>
            </a:r>
            <a:r>
              <a:rPr lang="en-US" dirty="0"/>
              <a:t> </a:t>
            </a:r>
            <a:r>
              <a:rPr lang="en-US" dirty="0" err="1"/>
              <a:t>produk</a:t>
            </a:r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E7B8939-6525-3649-B3E3-072CBB57D47E}"/>
              </a:ext>
            </a:extLst>
          </p:cNvPr>
          <p:cNvSpPr txBox="1"/>
          <p:nvPr/>
        </p:nvSpPr>
        <p:spPr>
          <a:xfrm>
            <a:off x="3324046" y="4560987"/>
            <a:ext cx="615926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/>
              <a:t>Pengurangan</a:t>
            </a:r>
            <a:r>
              <a:rPr lang="en-US" b="1" dirty="0"/>
              <a:t> </a:t>
            </a:r>
            <a:r>
              <a:rPr lang="en-US" b="1" dirty="0" err="1"/>
              <a:t>Biaya</a:t>
            </a:r>
            <a:r>
              <a:rPr lang="en-US" b="1" dirty="0"/>
              <a:t> </a:t>
            </a:r>
            <a:r>
              <a:rPr lang="en-US" b="1" dirty="0" err="1"/>
              <a:t>Operasional</a:t>
            </a:r>
            <a:r>
              <a:rPr lang="en-US" dirty="0"/>
              <a:t>: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otomatisasi</a:t>
            </a:r>
            <a:r>
              <a:rPr lang="en-US" dirty="0"/>
              <a:t> proses, WMS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membantu</a:t>
            </a:r>
            <a:r>
              <a:rPr lang="en-US" dirty="0"/>
              <a:t> </a:t>
            </a:r>
            <a:r>
              <a:rPr lang="en-US" dirty="0" err="1"/>
              <a:t>mengurangi</a:t>
            </a:r>
            <a:r>
              <a:rPr lang="en-US" dirty="0"/>
              <a:t> </a:t>
            </a:r>
            <a:r>
              <a:rPr lang="en-US" dirty="0" err="1"/>
              <a:t>biaya</a:t>
            </a:r>
            <a:r>
              <a:rPr lang="en-US" dirty="0"/>
              <a:t> </a:t>
            </a:r>
            <a:r>
              <a:rPr lang="en-US" dirty="0" err="1"/>
              <a:t>terkait</a:t>
            </a:r>
            <a:r>
              <a:rPr lang="en-US" dirty="0"/>
              <a:t> </a:t>
            </a:r>
            <a:r>
              <a:rPr lang="en-US" dirty="0" err="1"/>
              <a:t>kesalahan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manajemen</a:t>
            </a:r>
            <a:r>
              <a:rPr lang="en-US" dirty="0"/>
              <a:t> </a:t>
            </a:r>
            <a:r>
              <a:rPr lang="en-US" dirty="0" err="1"/>
              <a:t>stok</a:t>
            </a:r>
            <a:r>
              <a:rPr lang="en-US" dirty="0"/>
              <a:t>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pengiriman</a:t>
            </a:r>
            <a:r>
              <a:rPr lang="en-US" dirty="0"/>
              <a:t>.</a:t>
            </a:r>
          </a:p>
        </p:txBody>
      </p:sp>
      <p:sp>
        <p:nvSpPr>
          <p:cNvPr id="29" name="Diamond 28">
            <a:extLst>
              <a:ext uri="{FF2B5EF4-FFF2-40B4-BE49-F238E27FC236}">
                <a16:creationId xmlns:a16="http://schemas.microsoft.com/office/drawing/2014/main" id="{50431CBA-176E-1847-295C-9B19383A55B9}"/>
              </a:ext>
            </a:extLst>
          </p:cNvPr>
          <p:cNvSpPr/>
          <p:nvPr/>
        </p:nvSpPr>
        <p:spPr>
          <a:xfrm>
            <a:off x="3046334" y="2828657"/>
            <a:ext cx="1067255" cy="1256263"/>
          </a:xfrm>
          <a:prstGeom prst="diamon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Diamond 29">
            <a:extLst>
              <a:ext uri="{FF2B5EF4-FFF2-40B4-BE49-F238E27FC236}">
                <a16:creationId xmlns:a16="http://schemas.microsoft.com/office/drawing/2014/main" id="{41C049D5-8AAF-2AE4-A935-2E7B9EFA1B61}"/>
              </a:ext>
            </a:extLst>
          </p:cNvPr>
          <p:cNvSpPr/>
          <p:nvPr/>
        </p:nvSpPr>
        <p:spPr>
          <a:xfrm>
            <a:off x="2166440" y="1323361"/>
            <a:ext cx="1067255" cy="1256263"/>
          </a:xfrm>
          <a:prstGeom prst="diamon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Diamond 30">
            <a:extLst>
              <a:ext uri="{FF2B5EF4-FFF2-40B4-BE49-F238E27FC236}">
                <a16:creationId xmlns:a16="http://schemas.microsoft.com/office/drawing/2014/main" id="{E0D6820D-4FFB-D5F8-3F60-B973E2657A8D}"/>
              </a:ext>
            </a:extLst>
          </p:cNvPr>
          <p:cNvSpPr/>
          <p:nvPr/>
        </p:nvSpPr>
        <p:spPr>
          <a:xfrm>
            <a:off x="2187998" y="4328716"/>
            <a:ext cx="1067255" cy="1256263"/>
          </a:xfrm>
          <a:prstGeom prst="diamon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lowchart: Connector 31">
            <a:extLst>
              <a:ext uri="{FF2B5EF4-FFF2-40B4-BE49-F238E27FC236}">
                <a16:creationId xmlns:a16="http://schemas.microsoft.com/office/drawing/2014/main" id="{B76BD148-DED9-1DB0-5431-E6884FA2465E}"/>
              </a:ext>
            </a:extLst>
          </p:cNvPr>
          <p:cNvSpPr/>
          <p:nvPr/>
        </p:nvSpPr>
        <p:spPr>
          <a:xfrm>
            <a:off x="2249472" y="1642211"/>
            <a:ext cx="704953" cy="663272"/>
          </a:xfrm>
          <a:prstGeom prst="flowChartConnector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lowchart: Connector 32">
            <a:extLst>
              <a:ext uri="{FF2B5EF4-FFF2-40B4-BE49-F238E27FC236}">
                <a16:creationId xmlns:a16="http://schemas.microsoft.com/office/drawing/2014/main" id="{E3B18824-5868-62C1-C2B5-B1EBB91F7753}"/>
              </a:ext>
            </a:extLst>
          </p:cNvPr>
          <p:cNvSpPr/>
          <p:nvPr/>
        </p:nvSpPr>
        <p:spPr>
          <a:xfrm>
            <a:off x="3161493" y="3116826"/>
            <a:ext cx="704953" cy="663272"/>
          </a:xfrm>
          <a:prstGeom prst="flowChartConnector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lowchart: Connector 33">
            <a:extLst>
              <a:ext uri="{FF2B5EF4-FFF2-40B4-BE49-F238E27FC236}">
                <a16:creationId xmlns:a16="http://schemas.microsoft.com/office/drawing/2014/main" id="{B2EA552E-7CA7-E5D6-BEFD-0340EC041D5A}"/>
              </a:ext>
            </a:extLst>
          </p:cNvPr>
          <p:cNvSpPr/>
          <p:nvPr/>
        </p:nvSpPr>
        <p:spPr>
          <a:xfrm>
            <a:off x="2249472" y="4591802"/>
            <a:ext cx="704953" cy="663272"/>
          </a:xfrm>
          <a:prstGeom prst="flowChartConnector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D261D39-B589-48BC-D82D-AE731DAB2C0E}"/>
              </a:ext>
            </a:extLst>
          </p:cNvPr>
          <p:cNvSpPr/>
          <p:nvPr/>
        </p:nvSpPr>
        <p:spPr>
          <a:xfrm>
            <a:off x="2358927" y="1481201"/>
            <a:ext cx="451537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892C074-83BD-FC5F-2820-0BE7665F071C}"/>
              </a:ext>
            </a:extLst>
          </p:cNvPr>
          <p:cNvSpPr/>
          <p:nvPr/>
        </p:nvSpPr>
        <p:spPr>
          <a:xfrm>
            <a:off x="3279574" y="2951520"/>
            <a:ext cx="451537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4C3A14C0-7212-C125-AB5C-F036A918A381}"/>
              </a:ext>
            </a:extLst>
          </p:cNvPr>
          <p:cNvSpPr/>
          <p:nvPr/>
        </p:nvSpPr>
        <p:spPr>
          <a:xfrm>
            <a:off x="2386393" y="4440207"/>
            <a:ext cx="451537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40944530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8" y="6027330"/>
            <a:ext cx="12167973" cy="80990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390" b="26519"/>
          <a:stretch/>
        </p:blipFill>
        <p:spPr>
          <a:xfrm>
            <a:off x="11028514" y="-13391"/>
            <a:ext cx="1287237" cy="593303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15D03AB1-4CC7-0344-8DE9-61A40182547F}"/>
              </a:ext>
            </a:extLst>
          </p:cNvPr>
          <p:cNvGrpSpPr/>
          <p:nvPr/>
        </p:nvGrpSpPr>
        <p:grpSpPr>
          <a:xfrm>
            <a:off x="0" y="2574"/>
            <a:ext cx="12176567" cy="842010"/>
            <a:chOff x="0" y="2574"/>
            <a:chExt cx="12176567" cy="842010"/>
          </a:xfrm>
        </p:grpSpPr>
        <p:grpSp>
          <p:nvGrpSpPr>
            <p:cNvPr id="4" name="Group 3"/>
            <p:cNvGrpSpPr/>
            <p:nvPr/>
          </p:nvGrpSpPr>
          <p:grpSpPr>
            <a:xfrm>
              <a:off x="17909" y="26054"/>
              <a:ext cx="12132779" cy="802565"/>
              <a:chOff x="62590" y="-17638"/>
              <a:chExt cx="18214879" cy="1605315"/>
            </a:xfrm>
          </p:grpSpPr>
          <p:sp>
            <p:nvSpPr>
              <p:cNvPr id="6" name="矩形 1"/>
              <p:cNvSpPr/>
              <p:nvPr/>
            </p:nvSpPr>
            <p:spPr>
              <a:xfrm>
                <a:off x="2489128" y="380822"/>
                <a:ext cx="15788341" cy="518534"/>
              </a:xfrm>
              <a:prstGeom prst="rect">
                <a:avLst/>
              </a:prstGeom>
              <a:gradFill flip="none" rotWithShape="1">
                <a:gsLst>
                  <a:gs pos="0">
                    <a:srgbClr val="E53B51">
                      <a:tint val="66000"/>
                      <a:satMod val="160000"/>
                    </a:srgbClr>
                  </a:gs>
                  <a:gs pos="50000">
                    <a:srgbClr val="E53B51">
                      <a:tint val="44500"/>
                      <a:satMod val="160000"/>
                    </a:srgbClr>
                  </a:gs>
                  <a:gs pos="100000">
                    <a:schemeClr val="bg1"/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5711" tIns="22856" rIns="45711" bIns="22856"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55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cs typeface="+mn-cs"/>
                </a:endParaRPr>
              </a:p>
            </p:txBody>
          </p:sp>
          <p:sp>
            <p:nvSpPr>
              <p:cNvPr id="7" name="矩形 1"/>
              <p:cNvSpPr/>
              <p:nvPr/>
            </p:nvSpPr>
            <p:spPr>
              <a:xfrm>
                <a:off x="194714" y="274466"/>
                <a:ext cx="6183250" cy="727500"/>
              </a:xfrm>
              <a:prstGeom prst="rect">
                <a:avLst/>
              </a:prstGeom>
              <a:solidFill>
                <a:srgbClr val="E53B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5711" tIns="22856" rIns="45711" bIns="22856"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55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cs typeface="+mn-cs"/>
                </a:endParaRPr>
              </a:p>
            </p:txBody>
          </p:sp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4" r:link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590" y="-17638"/>
                <a:ext cx="1198054" cy="1605315"/>
              </a:xfrm>
              <a:prstGeom prst="rect">
                <a:avLst/>
              </a:prstGeom>
            </p:spPr>
          </p:pic>
        </p:grp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300FC05-35DD-E4B4-8C62-BB9D9A191B9A}"/>
                </a:ext>
              </a:extLst>
            </p:cNvPr>
            <p:cNvSpPr/>
            <p:nvPr/>
          </p:nvSpPr>
          <p:spPr>
            <a:xfrm>
              <a:off x="805469" y="179428"/>
              <a:ext cx="3419054" cy="363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0A295C0-3BA1-D408-5358-8E0DFA83A3B0}"/>
                </a:ext>
              </a:extLst>
            </p:cNvPr>
            <p:cNvSpPr/>
            <p:nvPr/>
          </p:nvSpPr>
          <p:spPr>
            <a:xfrm>
              <a:off x="0" y="2574"/>
              <a:ext cx="815919" cy="8420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0D2705A-917F-E67E-7AF5-CF5B0A284FD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0" y="5422"/>
              <a:ext cx="1952825" cy="704792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F048E21-FBBC-2A19-2A0C-5A9F8D72A823}"/>
                </a:ext>
              </a:extLst>
            </p:cNvPr>
            <p:cNvSpPr/>
            <p:nvPr/>
          </p:nvSpPr>
          <p:spPr>
            <a:xfrm>
              <a:off x="11102197" y="3861"/>
              <a:ext cx="1074370" cy="8099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文本框 34">
              <a:extLst>
                <a:ext uri="{FF2B5EF4-FFF2-40B4-BE49-F238E27FC236}">
                  <a16:creationId xmlns:a16="http://schemas.microsoft.com/office/drawing/2014/main" id="{A955F031-DB45-18E0-14C4-E46B88DA58DD}"/>
                </a:ext>
              </a:extLst>
            </p:cNvPr>
            <p:cNvSpPr txBox="1"/>
            <p:nvPr/>
          </p:nvSpPr>
          <p:spPr>
            <a:xfrm>
              <a:off x="2085693" y="198440"/>
              <a:ext cx="3799684" cy="261602"/>
            </a:xfrm>
            <a:prstGeom prst="rect">
              <a:avLst/>
            </a:prstGeom>
            <a:noFill/>
          </p:spPr>
          <p:txBody>
            <a:bodyPr wrap="square" lIns="45711" tIns="22856" rIns="45711" bIns="22856" rtlCol="0">
              <a:spAutoFit/>
            </a:bodyPr>
            <a:lstStyle/>
            <a:p>
              <a:pPr>
                <a:defRPr/>
              </a:pPr>
              <a:r>
                <a:rPr lang="en-US" altLang="ko-KR" sz="1400" b="1" dirty="0">
                  <a:solidFill>
                    <a:schemeClr val="bg1"/>
                  </a:solidFill>
                </a:rPr>
                <a:t>FASILITAS WMS</a:t>
              </a:r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D3EF27DB-BC91-D5EB-7065-61BD983E569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8427" y="-56621"/>
            <a:ext cx="2112820" cy="782526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17FA198F-E461-55A8-628B-087287355F4E}"/>
              </a:ext>
            </a:extLst>
          </p:cNvPr>
          <p:cNvGrpSpPr/>
          <p:nvPr/>
        </p:nvGrpSpPr>
        <p:grpSpPr>
          <a:xfrm>
            <a:off x="457994" y="849251"/>
            <a:ext cx="11002125" cy="5170504"/>
            <a:chOff x="600217" y="1186648"/>
            <a:chExt cx="11002125" cy="5170504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2E35BBA-E32B-E9E9-B925-3AF517810A15}"/>
                </a:ext>
              </a:extLst>
            </p:cNvPr>
            <p:cNvGrpSpPr/>
            <p:nvPr/>
          </p:nvGrpSpPr>
          <p:grpSpPr>
            <a:xfrm>
              <a:off x="600217" y="1425013"/>
              <a:ext cx="4862240" cy="4667746"/>
              <a:chOff x="639822" y="1607671"/>
              <a:chExt cx="4010203" cy="3849792"/>
            </a:xfrm>
          </p:grpSpPr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C632EBED-64BD-B012-E8D5-9E95213DD25B}"/>
                  </a:ext>
                </a:extLst>
              </p:cNvPr>
              <p:cNvGrpSpPr/>
              <p:nvPr/>
            </p:nvGrpSpPr>
            <p:grpSpPr>
              <a:xfrm>
                <a:off x="2821628" y="1822182"/>
                <a:ext cx="1828397" cy="3503659"/>
                <a:chOff x="4148127" y="1788245"/>
                <a:chExt cx="2122328" cy="4066905"/>
              </a:xfrm>
            </p:grpSpPr>
            <p:cxnSp>
              <p:nvCxnSpPr>
                <p:cNvPr id="101" name="Straight Connector 100">
                  <a:extLst>
                    <a:ext uri="{FF2B5EF4-FFF2-40B4-BE49-F238E27FC236}">
                      <a16:creationId xmlns:a16="http://schemas.microsoft.com/office/drawing/2014/main" id="{DA659E78-536A-D171-52FC-970C35DAE381}"/>
                    </a:ext>
                  </a:extLst>
                </p:cNvPr>
                <p:cNvCxnSpPr/>
                <p:nvPr/>
              </p:nvCxnSpPr>
              <p:spPr>
                <a:xfrm>
                  <a:off x="4915587" y="4838423"/>
                  <a:ext cx="1035541" cy="0"/>
                </a:xfrm>
                <a:prstGeom prst="line">
                  <a:avLst/>
                </a:prstGeom>
                <a:noFill/>
                <a:ln w="6350" cap="flat" cmpd="sng" algn="ctr">
                  <a:solidFill>
                    <a:sysClr val="window" lastClr="FFFFFF">
                      <a:lumMod val="75000"/>
                    </a:sysClr>
                  </a:solidFill>
                  <a:prstDash val="solid"/>
                  <a:miter lim="800000"/>
                  <a:headEnd type="diamond"/>
                  <a:tailEnd type="diamond"/>
                </a:ln>
                <a:effectLst/>
              </p:spPr>
            </p:cxnSp>
            <p:cxnSp>
              <p:nvCxnSpPr>
                <p:cNvPr id="102" name="Straight Connector 101">
                  <a:extLst>
                    <a:ext uri="{FF2B5EF4-FFF2-40B4-BE49-F238E27FC236}">
                      <a16:creationId xmlns:a16="http://schemas.microsoft.com/office/drawing/2014/main" id="{339429B5-6B59-0E8B-905B-B1BF4DF1699E}"/>
                    </a:ext>
                  </a:extLst>
                </p:cNvPr>
                <p:cNvCxnSpPr/>
                <p:nvPr/>
              </p:nvCxnSpPr>
              <p:spPr>
                <a:xfrm>
                  <a:off x="5234914" y="3821697"/>
                  <a:ext cx="1035541" cy="0"/>
                </a:xfrm>
                <a:prstGeom prst="line">
                  <a:avLst/>
                </a:prstGeom>
                <a:noFill/>
                <a:ln w="6350" cap="flat" cmpd="sng" algn="ctr">
                  <a:solidFill>
                    <a:sysClr val="window" lastClr="FFFFFF">
                      <a:lumMod val="75000"/>
                    </a:sysClr>
                  </a:solidFill>
                  <a:prstDash val="solid"/>
                  <a:miter lim="800000"/>
                  <a:headEnd type="diamond"/>
                  <a:tailEnd type="diamond"/>
                </a:ln>
                <a:effectLst/>
              </p:spPr>
            </p:cxnSp>
            <p:cxnSp>
              <p:nvCxnSpPr>
                <p:cNvPr id="103" name="Straight Connector 102">
                  <a:extLst>
                    <a:ext uri="{FF2B5EF4-FFF2-40B4-BE49-F238E27FC236}">
                      <a16:creationId xmlns:a16="http://schemas.microsoft.com/office/drawing/2014/main" id="{2CC1705B-DCF2-882F-CAFE-EC8F65FF8493}"/>
                    </a:ext>
                  </a:extLst>
                </p:cNvPr>
                <p:cNvCxnSpPr/>
                <p:nvPr/>
              </p:nvCxnSpPr>
              <p:spPr>
                <a:xfrm>
                  <a:off x="4915587" y="2804971"/>
                  <a:ext cx="1035541" cy="0"/>
                </a:xfrm>
                <a:prstGeom prst="line">
                  <a:avLst/>
                </a:prstGeom>
                <a:noFill/>
                <a:ln w="6350" cap="flat" cmpd="sng" algn="ctr">
                  <a:solidFill>
                    <a:sysClr val="window" lastClr="FFFFFF">
                      <a:lumMod val="75000"/>
                    </a:sysClr>
                  </a:solidFill>
                  <a:prstDash val="solid"/>
                  <a:miter lim="800000"/>
                  <a:headEnd type="diamond"/>
                  <a:tailEnd type="diamond"/>
                </a:ln>
                <a:effectLst/>
              </p:spPr>
            </p:cxnSp>
            <p:cxnSp>
              <p:nvCxnSpPr>
                <p:cNvPr id="104" name="Straight Connector 103">
                  <a:extLst>
                    <a:ext uri="{FF2B5EF4-FFF2-40B4-BE49-F238E27FC236}">
                      <a16:creationId xmlns:a16="http://schemas.microsoft.com/office/drawing/2014/main" id="{1C166E02-360A-83C6-DADD-20250B33D4E1}"/>
                    </a:ext>
                  </a:extLst>
                </p:cNvPr>
                <p:cNvCxnSpPr/>
                <p:nvPr/>
              </p:nvCxnSpPr>
              <p:spPr>
                <a:xfrm>
                  <a:off x="4148127" y="1788245"/>
                  <a:ext cx="1035541" cy="0"/>
                </a:xfrm>
                <a:prstGeom prst="line">
                  <a:avLst/>
                </a:prstGeom>
                <a:noFill/>
                <a:ln w="6350" cap="flat" cmpd="sng" algn="ctr">
                  <a:solidFill>
                    <a:sysClr val="window" lastClr="FFFFFF">
                      <a:lumMod val="75000"/>
                    </a:sysClr>
                  </a:solidFill>
                  <a:prstDash val="solid"/>
                  <a:miter lim="800000"/>
                  <a:headEnd type="diamond"/>
                  <a:tailEnd type="diamond"/>
                </a:ln>
                <a:effectLst/>
              </p:spPr>
            </p:cxnSp>
            <p:cxnSp>
              <p:nvCxnSpPr>
                <p:cNvPr id="105" name="Straight Connector 104">
                  <a:extLst>
                    <a:ext uri="{FF2B5EF4-FFF2-40B4-BE49-F238E27FC236}">
                      <a16:creationId xmlns:a16="http://schemas.microsoft.com/office/drawing/2014/main" id="{32FD42FC-9CAD-A8F4-5347-99E6D10A2B9F}"/>
                    </a:ext>
                  </a:extLst>
                </p:cNvPr>
                <p:cNvCxnSpPr/>
                <p:nvPr/>
              </p:nvCxnSpPr>
              <p:spPr>
                <a:xfrm>
                  <a:off x="4148127" y="5855150"/>
                  <a:ext cx="1035541" cy="0"/>
                </a:xfrm>
                <a:prstGeom prst="line">
                  <a:avLst/>
                </a:prstGeom>
                <a:noFill/>
                <a:ln w="6350" cap="flat" cmpd="sng" algn="ctr">
                  <a:solidFill>
                    <a:sysClr val="window" lastClr="FFFFFF">
                      <a:lumMod val="75000"/>
                    </a:sysClr>
                  </a:solidFill>
                  <a:prstDash val="solid"/>
                  <a:miter lim="800000"/>
                  <a:headEnd type="diamond"/>
                  <a:tailEnd type="diamond"/>
                </a:ln>
                <a:effectLst/>
              </p:spPr>
            </p:cxnSp>
          </p:grpSp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758CAD00-1CDD-2B99-4AFE-288D0538C414}"/>
                  </a:ext>
                </a:extLst>
              </p:cNvPr>
              <p:cNvGrpSpPr/>
              <p:nvPr/>
            </p:nvGrpSpPr>
            <p:grpSpPr>
              <a:xfrm>
                <a:off x="639822" y="1607671"/>
                <a:ext cx="2999949" cy="3849792"/>
                <a:chOff x="639822" y="1607671"/>
                <a:chExt cx="2999949" cy="3849792"/>
              </a:xfrm>
            </p:grpSpPr>
            <p:grpSp>
              <p:nvGrpSpPr>
                <p:cNvPr id="94" name="Group 93">
                  <a:extLst>
                    <a:ext uri="{FF2B5EF4-FFF2-40B4-BE49-F238E27FC236}">
                      <a16:creationId xmlns:a16="http://schemas.microsoft.com/office/drawing/2014/main" id="{44C7F449-2FAA-035C-0B88-EBA116A23D30}"/>
                    </a:ext>
                  </a:extLst>
                </p:cNvPr>
                <p:cNvGrpSpPr/>
                <p:nvPr/>
              </p:nvGrpSpPr>
              <p:grpSpPr>
                <a:xfrm>
                  <a:off x="639822" y="2419669"/>
                  <a:ext cx="2216009" cy="2214511"/>
                  <a:chOff x="1790700" y="2861967"/>
                  <a:chExt cx="1714737" cy="1713581"/>
                </a:xfrm>
                <a:solidFill>
                  <a:sysClr val="window" lastClr="FFFFFF">
                    <a:lumMod val="85000"/>
                  </a:sysClr>
                </a:solidFill>
              </p:grpSpPr>
              <p:sp>
                <p:nvSpPr>
                  <p:cNvPr id="96" name="Freeform: Shape 95">
                    <a:extLst>
                      <a:ext uri="{FF2B5EF4-FFF2-40B4-BE49-F238E27FC236}">
                        <a16:creationId xmlns:a16="http://schemas.microsoft.com/office/drawing/2014/main" id="{060CC52F-B716-E8D3-BDD0-5D854F931AA1}"/>
                      </a:ext>
                    </a:extLst>
                  </p:cNvPr>
                  <p:cNvSpPr/>
                  <p:nvPr/>
                </p:nvSpPr>
                <p:spPr>
                  <a:xfrm>
                    <a:off x="1840739" y="2861968"/>
                    <a:ext cx="784471" cy="590403"/>
                  </a:xfrm>
                  <a:custGeom>
                    <a:avLst/>
                    <a:gdLst>
                      <a:gd name="connsiteX0" fmla="*/ 784471 w 784471"/>
                      <a:gd name="connsiteY0" fmla="*/ 0 h 590403"/>
                      <a:gd name="connsiteX1" fmla="*/ 784471 w 784471"/>
                      <a:gd name="connsiteY1" fmla="*/ 66497 h 590403"/>
                      <a:gd name="connsiteX2" fmla="*/ 726468 w 784471"/>
                      <a:gd name="connsiteY2" fmla="*/ 69426 h 590403"/>
                      <a:gd name="connsiteX3" fmla="*/ 78610 w 784471"/>
                      <a:gd name="connsiteY3" fmla="*/ 548371 h 590403"/>
                      <a:gd name="connsiteX4" fmla="*/ 63226 w 784471"/>
                      <a:gd name="connsiteY4" fmla="*/ 590403 h 590403"/>
                      <a:gd name="connsiteX5" fmla="*/ 0 w 784471"/>
                      <a:gd name="connsiteY5" fmla="*/ 569860 h 590403"/>
                      <a:gd name="connsiteX6" fmla="*/ 17338 w 784471"/>
                      <a:gd name="connsiteY6" fmla="*/ 522487 h 590403"/>
                      <a:gd name="connsiteX7" fmla="*/ 719669 w 784471"/>
                      <a:gd name="connsiteY7" fmla="*/ 3272 h 590403"/>
                      <a:gd name="connsiteX8" fmla="*/ 784471 w 784471"/>
                      <a:gd name="connsiteY8" fmla="*/ 0 h 5904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84471" h="590403">
                        <a:moveTo>
                          <a:pt x="784471" y="0"/>
                        </a:moveTo>
                        <a:lnTo>
                          <a:pt x="784471" y="66497"/>
                        </a:lnTo>
                        <a:lnTo>
                          <a:pt x="726468" y="69426"/>
                        </a:lnTo>
                        <a:cubicBezTo>
                          <a:pt x="434014" y="99127"/>
                          <a:pt x="188665" y="288171"/>
                          <a:pt x="78610" y="548371"/>
                        </a:cubicBezTo>
                        <a:lnTo>
                          <a:pt x="63226" y="590403"/>
                        </a:lnTo>
                        <a:lnTo>
                          <a:pt x="0" y="569860"/>
                        </a:lnTo>
                        <a:lnTo>
                          <a:pt x="17338" y="522487"/>
                        </a:lnTo>
                        <a:cubicBezTo>
                          <a:pt x="136648" y="240409"/>
                          <a:pt x="402625" y="35470"/>
                          <a:pt x="719669" y="3272"/>
                        </a:cubicBezTo>
                        <a:lnTo>
                          <a:pt x="784471" y="0"/>
                        </a:lnTo>
                        <a:close/>
                      </a:path>
                    </a:pathLst>
                  </a:custGeom>
                  <a:grpFill/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Tahoma" panose="020B060403050404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97" name="Freeform: Shape 96">
                    <a:extLst>
                      <a:ext uri="{FF2B5EF4-FFF2-40B4-BE49-F238E27FC236}">
                        <a16:creationId xmlns:a16="http://schemas.microsoft.com/office/drawing/2014/main" id="{5AE89DE5-9DEA-6737-EE7A-E37E5E912AE1}"/>
                      </a:ext>
                    </a:extLst>
                  </p:cNvPr>
                  <p:cNvSpPr/>
                  <p:nvPr/>
                </p:nvSpPr>
                <p:spPr>
                  <a:xfrm>
                    <a:off x="2670929" y="2861967"/>
                    <a:ext cx="784471" cy="590404"/>
                  </a:xfrm>
                  <a:custGeom>
                    <a:avLst/>
                    <a:gdLst>
                      <a:gd name="connsiteX0" fmla="*/ 0 w 784471"/>
                      <a:gd name="connsiteY0" fmla="*/ 0 h 590404"/>
                      <a:gd name="connsiteX1" fmla="*/ 64801 w 784471"/>
                      <a:gd name="connsiteY1" fmla="*/ 3272 h 590404"/>
                      <a:gd name="connsiteX2" fmla="*/ 767132 w 784471"/>
                      <a:gd name="connsiteY2" fmla="*/ 522487 h 590404"/>
                      <a:gd name="connsiteX3" fmla="*/ 784471 w 784471"/>
                      <a:gd name="connsiteY3" fmla="*/ 569860 h 590404"/>
                      <a:gd name="connsiteX4" fmla="*/ 721244 w 784471"/>
                      <a:gd name="connsiteY4" fmla="*/ 590404 h 590404"/>
                      <a:gd name="connsiteX5" fmla="*/ 705860 w 784471"/>
                      <a:gd name="connsiteY5" fmla="*/ 548371 h 590404"/>
                      <a:gd name="connsiteX6" fmla="*/ 58002 w 784471"/>
                      <a:gd name="connsiteY6" fmla="*/ 69426 h 590404"/>
                      <a:gd name="connsiteX7" fmla="*/ 0 w 784471"/>
                      <a:gd name="connsiteY7" fmla="*/ 66497 h 590404"/>
                      <a:gd name="connsiteX8" fmla="*/ 0 w 784471"/>
                      <a:gd name="connsiteY8" fmla="*/ 0 h 5904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84471" h="590404">
                        <a:moveTo>
                          <a:pt x="0" y="0"/>
                        </a:moveTo>
                        <a:lnTo>
                          <a:pt x="64801" y="3272"/>
                        </a:lnTo>
                        <a:cubicBezTo>
                          <a:pt x="381845" y="35470"/>
                          <a:pt x="647823" y="240409"/>
                          <a:pt x="767132" y="522487"/>
                        </a:cubicBezTo>
                        <a:lnTo>
                          <a:pt x="784471" y="569860"/>
                        </a:lnTo>
                        <a:lnTo>
                          <a:pt x="721244" y="590404"/>
                        </a:lnTo>
                        <a:lnTo>
                          <a:pt x="705860" y="548371"/>
                        </a:lnTo>
                        <a:cubicBezTo>
                          <a:pt x="595805" y="288171"/>
                          <a:pt x="350457" y="99127"/>
                          <a:pt x="58002" y="69426"/>
                        </a:cubicBezTo>
                        <a:lnTo>
                          <a:pt x="0" y="66497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Tahoma" panose="020B060403050404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98" name="Freeform: Shape 97">
                    <a:extLst>
                      <a:ext uri="{FF2B5EF4-FFF2-40B4-BE49-F238E27FC236}">
                        <a16:creationId xmlns:a16="http://schemas.microsoft.com/office/drawing/2014/main" id="{9B953745-C2CD-32D4-809B-557E463E2B63}"/>
                      </a:ext>
                    </a:extLst>
                  </p:cNvPr>
                  <p:cNvSpPr/>
                  <p:nvPr/>
                </p:nvSpPr>
                <p:spPr>
                  <a:xfrm>
                    <a:off x="1790700" y="3475168"/>
                    <a:ext cx="376084" cy="920207"/>
                  </a:xfrm>
                  <a:custGeom>
                    <a:avLst/>
                    <a:gdLst>
                      <a:gd name="connsiteX0" fmla="*/ 35476 w 376084"/>
                      <a:gd name="connsiteY0" fmla="*/ 0 h 920207"/>
                      <a:gd name="connsiteX1" fmla="*/ 98779 w 376084"/>
                      <a:gd name="connsiteY1" fmla="*/ 20568 h 920207"/>
                      <a:gd name="connsiteX2" fmla="*/ 82565 w 376084"/>
                      <a:gd name="connsiteY2" fmla="*/ 83625 h 920207"/>
                      <a:gd name="connsiteX3" fmla="*/ 66497 w 376084"/>
                      <a:gd name="connsiteY3" fmla="*/ 243013 h 920207"/>
                      <a:gd name="connsiteX4" fmla="*/ 298138 w 376084"/>
                      <a:gd name="connsiteY4" fmla="*/ 802242 h 920207"/>
                      <a:gd name="connsiteX5" fmla="*/ 376084 w 376084"/>
                      <a:gd name="connsiteY5" fmla="*/ 866554 h 920207"/>
                      <a:gd name="connsiteX6" fmla="*/ 337103 w 376084"/>
                      <a:gd name="connsiteY6" fmla="*/ 920207 h 920207"/>
                      <a:gd name="connsiteX7" fmla="*/ 251117 w 376084"/>
                      <a:gd name="connsiteY7" fmla="*/ 849263 h 920207"/>
                      <a:gd name="connsiteX8" fmla="*/ 0 w 376084"/>
                      <a:gd name="connsiteY8" fmla="*/ 243013 h 920207"/>
                      <a:gd name="connsiteX9" fmla="*/ 17419 w 376084"/>
                      <a:gd name="connsiteY9" fmla="*/ 70224 h 920207"/>
                      <a:gd name="connsiteX10" fmla="*/ 35476 w 376084"/>
                      <a:gd name="connsiteY10" fmla="*/ 0 h 9202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376084" h="920207">
                        <a:moveTo>
                          <a:pt x="35476" y="0"/>
                        </a:moveTo>
                        <a:lnTo>
                          <a:pt x="98779" y="20568"/>
                        </a:lnTo>
                        <a:lnTo>
                          <a:pt x="82565" y="83625"/>
                        </a:lnTo>
                        <a:cubicBezTo>
                          <a:pt x="72030" y="135109"/>
                          <a:pt x="66497" y="188415"/>
                          <a:pt x="66497" y="243013"/>
                        </a:cubicBezTo>
                        <a:cubicBezTo>
                          <a:pt x="66497" y="461406"/>
                          <a:pt x="155018" y="659123"/>
                          <a:pt x="298138" y="802242"/>
                        </a:cubicBezTo>
                        <a:lnTo>
                          <a:pt x="376084" y="866554"/>
                        </a:lnTo>
                        <a:lnTo>
                          <a:pt x="337103" y="920207"/>
                        </a:lnTo>
                        <a:lnTo>
                          <a:pt x="251117" y="849263"/>
                        </a:lnTo>
                        <a:cubicBezTo>
                          <a:pt x="95964" y="694110"/>
                          <a:pt x="0" y="479769"/>
                          <a:pt x="0" y="243013"/>
                        </a:cubicBezTo>
                        <a:cubicBezTo>
                          <a:pt x="0" y="183824"/>
                          <a:pt x="5998" y="126036"/>
                          <a:pt x="17419" y="70224"/>
                        </a:cubicBezTo>
                        <a:lnTo>
                          <a:pt x="35476" y="0"/>
                        </a:lnTo>
                        <a:close/>
                      </a:path>
                    </a:pathLst>
                  </a:custGeom>
                  <a:grpFill/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Tahoma" panose="020B060403050404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99" name="Freeform: Shape 98">
                    <a:extLst>
                      <a:ext uri="{FF2B5EF4-FFF2-40B4-BE49-F238E27FC236}">
                        <a16:creationId xmlns:a16="http://schemas.microsoft.com/office/drawing/2014/main" id="{E1158445-50D9-5F1E-8AC1-8E8B1EA90028}"/>
                      </a:ext>
                    </a:extLst>
                  </p:cNvPr>
                  <p:cNvSpPr/>
                  <p:nvPr/>
                </p:nvSpPr>
                <p:spPr>
                  <a:xfrm>
                    <a:off x="3129354" y="3475168"/>
                    <a:ext cx="376083" cy="920207"/>
                  </a:xfrm>
                  <a:custGeom>
                    <a:avLst/>
                    <a:gdLst>
                      <a:gd name="connsiteX0" fmla="*/ 340608 w 376083"/>
                      <a:gd name="connsiteY0" fmla="*/ 0 h 920207"/>
                      <a:gd name="connsiteX1" fmla="*/ 358664 w 376083"/>
                      <a:gd name="connsiteY1" fmla="*/ 70224 h 920207"/>
                      <a:gd name="connsiteX2" fmla="*/ 376083 w 376083"/>
                      <a:gd name="connsiteY2" fmla="*/ 243013 h 920207"/>
                      <a:gd name="connsiteX3" fmla="*/ 124966 w 376083"/>
                      <a:gd name="connsiteY3" fmla="*/ 849263 h 920207"/>
                      <a:gd name="connsiteX4" fmla="*/ 38981 w 376083"/>
                      <a:gd name="connsiteY4" fmla="*/ 920207 h 920207"/>
                      <a:gd name="connsiteX5" fmla="*/ 0 w 376083"/>
                      <a:gd name="connsiteY5" fmla="*/ 866554 h 920207"/>
                      <a:gd name="connsiteX6" fmla="*/ 77945 w 376083"/>
                      <a:gd name="connsiteY6" fmla="*/ 802242 h 920207"/>
                      <a:gd name="connsiteX7" fmla="*/ 309586 w 376083"/>
                      <a:gd name="connsiteY7" fmla="*/ 243013 h 920207"/>
                      <a:gd name="connsiteX8" fmla="*/ 293518 w 376083"/>
                      <a:gd name="connsiteY8" fmla="*/ 83625 h 920207"/>
                      <a:gd name="connsiteX9" fmla="*/ 277305 w 376083"/>
                      <a:gd name="connsiteY9" fmla="*/ 20569 h 920207"/>
                      <a:gd name="connsiteX10" fmla="*/ 340608 w 376083"/>
                      <a:gd name="connsiteY10" fmla="*/ 0 h 9202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376083" h="920207">
                        <a:moveTo>
                          <a:pt x="340608" y="0"/>
                        </a:moveTo>
                        <a:lnTo>
                          <a:pt x="358664" y="70224"/>
                        </a:lnTo>
                        <a:cubicBezTo>
                          <a:pt x="370085" y="126036"/>
                          <a:pt x="376083" y="183824"/>
                          <a:pt x="376083" y="243013"/>
                        </a:cubicBezTo>
                        <a:cubicBezTo>
                          <a:pt x="376083" y="479769"/>
                          <a:pt x="280119" y="694110"/>
                          <a:pt x="124966" y="849263"/>
                        </a:cubicBezTo>
                        <a:lnTo>
                          <a:pt x="38981" y="920207"/>
                        </a:lnTo>
                        <a:lnTo>
                          <a:pt x="0" y="866554"/>
                        </a:lnTo>
                        <a:lnTo>
                          <a:pt x="77945" y="802242"/>
                        </a:lnTo>
                        <a:cubicBezTo>
                          <a:pt x="221065" y="659123"/>
                          <a:pt x="309586" y="461406"/>
                          <a:pt x="309586" y="243013"/>
                        </a:cubicBezTo>
                        <a:cubicBezTo>
                          <a:pt x="309586" y="188415"/>
                          <a:pt x="304054" y="135109"/>
                          <a:pt x="293518" y="83625"/>
                        </a:cubicBezTo>
                        <a:lnTo>
                          <a:pt x="277305" y="20569"/>
                        </a:lnTo>
                        <a:lnTo>
                          <a:pt x="340608" y="0"/>
                        </a:lnTo>
                        <a:close/>
                      </a:path>
                    </a:pathLst>
                  </a:custGeom>
                  <a:grpFill/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Tahoma" panose="020B060403050404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00" name="Freeform: Shape 99">
                    <a:extLst>
                      <a:ext uri="{FF2B5EF4-FFF2-40B4-BE49-F238E27FC236}">
                        <a16:creationId xmlns:a16="http://schemas.microsoft.com/office/drawing/2014/main" id="{E75C200F-05CA-1D00-C139-B14FB5F986CD}"/>
                      </a:ext>
                    </a:extLst>
                  </p:cNvPr>
                  <p:cNvSpPr/>
                  <p:nvPr/>
                </p:nvSpPr>
                <p:spPr>
                  <a:xfrm>
                    <a:off x="2163136" y="4370873"/>
                    <a:ext cx="969867" cy="204675"/>
                  </a:xfrm>
                  <a:custGeom>
                    <a:avLst/>
                    <a:gdLst>
                      <a:gd name="connsiteX0" fmla="*/ 930886 w 969867"/>
                      <a:gd name="connsiteY0" fmla="*/ 0 h 204675"/>
                      <a:gd name="connsiteX1" fmla="*/ 969867 w 969867"/>
                      <a:gd name="connsiteY1" fmla="*/ 53653 h 204675"/>
                      <a:gd name="connsiteX2" fmla="*/ 964295 w 969867"/>
                      <a:gd name="connsiteY2" fmla="*/ 58250 h 204675"/>
                      <a:gd name="connsiteX3" fmla="*/ 484933 w 969867"/>
                      <a:gd name="connsiteY3" fmla="*/ 204675 h 204675"/>
                      <a:gd name="connsiteX4" fmla="*/ 5571 w 969867"/>
                      <a:gd name="connsiteY4" fmla="*/ 58250 h 204675"/>
                      <a:gd name="connsiteX5" fmla="*/ 0 w 969867"/>
                      <a:gd name="connsiteY5" fmla="*/ 53653 h 204675"/>
                      <a:gd name="connsiteX6" fmla="*/ 38980 w 969867"/>
                      <a:gd name="connsiteY6" fmla="*/ 1 h 204675"/>
                      <a:gd name="connsiteX7" fmla="*/ 42749 w 969867"/>
                      <a:gd name="connsiteY7" fmla="*/ 3110 h 204675"/>
                      <a:gd name="connsiteX8" fmla="*/ 484933 w 969867"/>
                      <a:gd name="connsiteY8" fmla="*/ 138178 h 204675"/>
                      <a:gd name="connsiteX9" fmla="*/ 927117 w 969867"/>
                      <a:gd name="connsiteY9" fmla="*/ 3110 h 204675"/>
                      <a:gd name="connsiteX10" fmla="*/ 930886 w 969867"/>
                      <a:gd name="connsiteY10" fmla="*/ 0 h 2046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969867" h="204675">
                        <a:moveTo>
                          <a:pt x="930886" y="0"/>
                        </a:moveTo>
                        <a:lnTo>
                          <a:pt x="969867" y="53653"/>
                        </a:lnTo>
                        <a:lnTo>
                          <a:pt x="964295" y="58250"/>
                        </a:lnTo>
                        <a:cubicBezTo>
                          <a:pt x="827459" y="150695"/>
                          <a:pt x="662500" y="204675"/>
                          <a:pt x="484933" y="204675"/>
                        </a:cubicBezTo>
                        <a:cubicBezTo>
                          <a:pt x="307367" y="204675"/>
                          <a:pt x="142407" y="150695"/>
                          <a:pt x="5571" y="58250"/>
                        </a:cubicBezTo>
                        <a:lnTo>
                          <a:pt x="0" y="53653"/>
                        </a:lnTo>
                        <a:lnTo>
                          <a:pt x="38980" y="1"/>
                        </a:lnTo>
                        <a:lnTo>
                          <a:pt x="42749" y="3110"/>
                        </a:lnTo>
                        <a:cubicBezTo>
                          <a:pt x="168973" y="88385"/>
                          <a:pt x="321138" y="138178"/>
                          <a:pt x="484933" y="138178"/>
                        </a:cubicBezTo>
                        <a:cubicBezTo>
                          <a:pt x="648728" y="138178"/>
                          <a:pt x="800893" y="88385"/>
                          <a:pt x="927117" y="3110"/>
                        </a:cubicBezTo>
                        <a:lnTo>
                          <a:pt x="930886" y="0"/>
                        </a:lnTo>
                        <a:close/>
                      </a:path>
                    </a:pathLst>
                  </a:custGeom>
                  <a:grpFill/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Tahoma" panose="020B0604030504040204" pitchFamily="34" charset="0"/>
                      <a:cs typeface="Arial" panose="020B0604020202020204" pitchFamily="34" charset="0"/>
                    </a:endParaRPr>
                  </a:p>
                </p:txBody>
              </p:sp>
            </p:grpSp>
            <p:grpSp>
              <p:nvGrpSpPr>
                <p:cNvPr id="66" name="Group 65">
                  <a:extLst>
                    <a:ext uri="{FF2B5EF4-FFF2-40B4-BE49-F238E27FC236}">
                      <a16:creationId xmlns:a16="http://schemas.microsoft.com/office/drawing/2014/main" id="{8732064B-1316-B5D1-7034-0DD7E30262F8}"/>
                    </a:ext>
                  </a:extLst>
                </p:cNvPr>
                <p:cNvGrpSpPr/>
                <p:nvPr/>
              </p:nvGrpSpPr>
              <p:grpSpPr>
                <a:xfrm>
                  <a:off x="1549667" y="1607671"/>
                  <a:ext cx="2090104" cy="3849792"/>
                  <a:chOff x="2671687" y="1539250"/>
                  <a:chExt cx="2426106" cy="4468682"/>
                </a:xfrm>
              </p:grpSpPr>
              <p:sp>
                <p:nvSpPr>
                  <p:cNvPr id="67" name="Freeform 6">
                    <a:extLst>
                      <a:ext uri="{FF2B5EF4-FFF2-40B4-BE49-F238E27FC236}">
                        <a16:creationId xmlns:a16="http://schemas.microsoft.com/office/drawing/2014/main" id="{0418C761-688F-FDA2-3DFC-85908EC5C3D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754443" y="3270591"/>
                    <a:ext cx="343350" cy="1156964"/>
                  </a:xfrm>
                  <a:custGeom>
                    <a:avLst/>
                    <a:gdLst>
                      <a:gd name="T0" fmla="*/ 448 w 603"/>
                      <a:gd name="T1" fmla="*/ 0 h 2035"/>
                      <a:gd name="T2" fmla="*/ 377 w 603"/>
                      <a:gd name="T3" fmla="*/ 2035 h 2035"/>
                      <a:gd name="T4" fmla="*/ 0 w 603"/>
                      <a:gd name="T5" fmla="*/ 1920 h 2035"/>
                      <a:gd name="T6" fmla="*/ 64 w 603"/>
                      <a:gd name="T7" fmla="*/ 89 h 2035"/>
                      <a:gd name="T8" fmla="*/ 448 w 603"/>
                      <a:gd name="T9" fmla="*/ 0 h 203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603" h="2035">
                        <a:moveTo>
                          <a:pt x="448" y="0"/>
                        </a:moveTo>
                        <a:cubicBezTo>
                          <a:pt x="603" y="673"/>
                          <a:pt x="578" y="1374"/>
                          <a:pt x="377" y="2035"/>
                        </a:cubicBezTo>
                        <a:lnTo>
                          <a:pt x="0" y="1920"/>
                        </a:lnTo>
                        <a:cubicBezTo>
                          <a:pt x="182" y="1326"/>
                          <a:pt x="204" y="694"/>
                          <a:pt x="64" y="89"/>
                        </a:cubicBezTo>
                        <a:lnTo>
                          <a:pt x="448" y="0"/>
                        </a:lnTo>
                        <a:close/>
                      </a:path>
                    </a:pathLst>
                  </a:custGeom>
                  <a:solidFill>
                    <a:schemeClr val="bg2">
                      <a:lumMod val="50000"/>
                    </a:schemeClr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Tahoma" panose="020B060403050404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68" name="Freeform 5">
                    <a:extLst>
                      <a:ext uri="{FF2B5EF4-FFF2-40B4-BE49-F238E27FC236}">
                        <a16:creationId xmlns:a16="http://schemas.microsoft.com/office/drawing/2014/main" id="{C86DA82E-6D3D-784E-EB3B-E6F16C97733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301545" y="2249898"/>
                    <a:ext cx="708071" cy="1071460"/>
                  </a:xfrm>
                  <a:custGeom>
                    <a:avLst/>
                    <a:gdLst>
                      <a:gd name="T0" fmla="*/ 288 w 1244"/>
                      <a:gd name="T1" fmla="*/ 0 h 1886"/>
                      <a:gd name="T2" fmla="*/ 1244 w 1244"/>
                      <a:gd name="T3" fmla="*/ 1797 h 1886"/>
                      <a:gd name="T4" fmla="*/ 860 w 1244"/>
                      <a:gd name="T5" fmla="*/ 1886 h 1886"/>
                      <a:gd name="T6" fmla="*/ 0 w 1244"/>
                      <a:gd name="T7" fmla="*/ 268 h 1886"/>
                      <a:gd name="T8" fmla="*/ 288 w 1244"/>
                      <a:gd name="T9" fmla="*/ 0 h 188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244" h="1886">
                        <a:moveTo>
                          <a:pt x="288" y="0"/>
                        </a:moveTo>
                        <a:cubicBezTo>
                          <a:pt x="759" y="505"/>
                          <a:pt x="1088" y="1125"/>
                          <a:pt x="1244" y="1797"/>
                        </a:cubicBezTo>
                        <a:lnTo>
                          <a:pt x="860" y="1886"/>
                        </a:lnTo>
                        <a:cubicBezTo>
                          <a:pt x="721" y="1280"/>
                          <a:pt x="424" y="722"/>
                          <a:pt x="0" y="268"/>
                        </a:cubicBezTo>
                        <a:lnTo>
                          <a:pt x="288" y="0"/>
                        </a:lnTo>
                        <a:close/>
                      </a:path>
                    </a:pathLst>
                  </a:custGeom>
                  <a:solidFill>
                    <a:srgbClr val="F6B957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Tahoma" panose="020B060403050404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69" name="Freeform 7">
                    <a:extLst>
                      <a:ext uri="{FF2B5EF4-FFF2-40B4-BE49-F238E27FC236}">
                        <a16:creationId xmlns:a16="http://schemas.microsoft.com/office/drawing/2014/main" id="{EFF5DAE9-971B-E139-0AAF-99FE8C837F1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202683" y="4362092"/>
                    <a:ext cx="765520" cy="1046079"/>
                  </a:xfrm>
                  <a:custGeom>
                    <a:avLst/>
                    <a:gdLst>
                      <a:gd name="T0" fmla="*/ 1347 w 1347"/>
                      <a:gd name="T1" fmla="*/ 115 h 1841"/>
                      <a:gd name="T2" fmla="*/ 268 w 1347"/>
                      <a:gd name="T3" fmla="*/ 1841 h 1841"/>
                      <a:gd name="T4" fmla="*/ 0 w 1347"/>
                      <a:gd name="T5" fmla="*/ 1553 h 1841"/>
                      <a:gd name="T6" fmla="*/ 970 w 1347"/>
                      <a:gd name="T7" fmla="*/ 0 h 1841"/>
                      <a:gd name="T8" fmla="*/ 1347 w 1347"/>
                      <a:gd name="T9" fmla="*/ 115 h 184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347" h="1841">
                        <a:moveTo>
                          <a:pt x="1347" y="115"/>
                        </a:moveTo>
                        <a:cubicBezTo>
                          <a:pt x="1145" y="775"/>
                          <a:pt x="773" y="1370"/>
                          <a:pt x="268" y="1841"/>
                        </a:cubicBezTo>
                        <a:lnTo>
                          <a:pt x="0" y="1553"/>
                        </a:lnTo>
                        <a:cubicBezTo>
                          <a:pt x="454" y="1130"/>
                          <a:pt x="789" y="594"/>
                          <a:pt x="970" y="0"/>
                        </a:cubicBezTo>
                        <a:lnTo>
                          <a:pt x="1347" y="115"/>
                        </a:lnTo>
                        <a:close/>
                      </a:path>
                    </a:pathLst>
                  </a:custGeom>
                  <a:solidFill>
                    <a:srgbClr val="FF6699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Tahoma" panose="020B060403050404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70" name="Freeform 8">
                    <a:extLst>
                      <a:ext uri="{FF2B5EF4-FFF2-40B4-BE49-F238E27FC236}">
                        <a16:creationId xmlns:a16="http://schemas.microsoft.com/office/drawing/2014/main" id="{96B2F8BE-1256-6457-758F-D0C3543785B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282188" y="5243843"/>
                    <a:ext cx="1072797" cy="706737"/>
                  </a:xfrm>
                  <a:custGeom>
                    <a:avLst/>
                    <a:gdLst>
                      <a:gd name="T0" fmla="*/ 1886 w 1886"/>
                      <a:gd name="T1" fmla="*/ 288 h 1244"/>
                      <a:gd name="T2" fmla="*/ 88 w 1886"/>
                      <a:gd name="T3" fmla="*/ 1244 h 1244"/>
                      <a:gd name="T4" fmla="*/ 0 w 1886"/>
                      <a:gd name="T5" fmla="*/ 861 h 1244"/>
                      <a:gd name="T6" fmla="*/ 1618 w 1886"/>
                      <a:gd name="T7" fmla="*/ 0 h 1244"/>
                      <a:gd name="T8" fmla="*/ 1886 w 1886"/>
                      <a:gd name="T9" fmla="*/ 288 h 124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886" h="1244">
                        <a:moveTo>
                          <a:pt x="1886" y="288"/>
                        </a:moveTo>
                        <a:cubicBezTo>
                          <a:pt x="1381" y="759"/>
                          <a:pt x="761" y="1089"/>
                          <a:pt x="88" y="1244"/>
                        </a:cubicBezTo>
                        <a:lnTo>
                          <a:pt x="0" y="861"/>
                        </a:lnTo>
                        <a:cubicBezTo>
                          <a:pt x="605" y="721"/>
                          <a:pt x="1163" y="424"/>
                          <a:pt x="1618" y="0"/>
                        </a:cubicBezTo>
                        <a:lnTo>
                          <a:pt x="1886" y="288"/>
                        </a:lnTo>
                        <a:close/>
                      </a:path>
                    </a:pathLst>
                  </a:custGeom>
                  <a:solidFill>
                    <a:srgbClr val="F6B957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Tahoma" panose="020B060403050404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71" name="Freeform 16">
                    <a:extLst>
                      <a:ext uri="{FF2B5EF4-FFF2-40B4-BE49-F238E27FC236}">
                        <a16:creationId xmlns:a16="http://schemas.microsoft.com/office/drawing/2014/main" id="{951E970B-CB9C-BFFA-A4A8-67E0B80BAA6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417123" y="1636682"/>
                    <a:ext cx="1047411" cy="765520"/>
                  </a:xfrm>
                  <a:custGeom>
                    <a:avLst/>
                    <a:gdLst>
                      <a:gd name="T0" fmla="*/ 115 w 1842"/>
                      <a:gd name="T1" fmla="*/ 0 h 1347"/>
                      <a:gd name="T2" fmla="*/ 1842 w 1842"/>
                      <a:gd name="T3" fmla="*/ 1079 h 1347"/>
                      <a:gd name="T4" fmla="*/ 1554 w 1842"/>
                      <a:gd name="T5" fmla="*/ 1347 h 1347"/>
                      <a:gd name="T6" fmla="*/ 0 w 1842"/>
                      <a:gd name="T7" fmla="*/ 376 h 1347"/>
                      <a:gd name="T8" fmla="*/ 115 w 1842"/>
                      <a:gd name="T9" fmla="*/ 0 h 134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842" h="1347">
                        <a:moveTo>
                          <a:pt x="115" y="0"/>
                        </a:moveTo>
                        <a:cubicBezTo>
                          <a:pt x="776" y="202"/>
                          <a:pt x="1371" y="574"/>
                          <a:pt x="1842" y="1079"/>
                        </a:cubicBezTo>
                        <a:lnTo>
                          <a:pt x="1554" y="1347"/>
                        </a:lnTo>
                        <a:cubicBezTo>
                          <a:pt x="1130" y="893"/>
                          <a:pt x="595" y="558"/>
                          <a:pt x="0" y="376"/>
                        </a:cubicBezTo>
                        <a:lnTo>
                          <a:pt x="115" y="0"/>
                        </a:lnTo>
                        <a:close/>
                      </a:path>
                    </a:pathLst>
                  </a:custGeom>
                  <a:solidFill>
                    <a:srgbClr val="009DB6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Tahoma" panose="020B0604030504040204" pitchFamily="34" charset="0"/>
                      <a:cs typeface="Arial" panose="020B0604020202020204" pitchFamily="34" charset="0"/>
                    </a:endParaRPr>
                  </a:p>
                </p:txBody>
              </p:sp>
              <p:grpSp>
                <p:nvGrpSpPr>
                  <p:cNvPr id="72" name="Group 71">
                    <a:extLst>
                      <a:ext uri="{FF2B5EF4-FFF2-40B4-BE49-F238E27FC236}">
                        <a16:creationId xmlns:a16="http://schemas.microsoft.com/office/drawing/2014/main" id="{DF6667BA-E78F-BDAA-8FE9-D4D619BB75C8}"/>
                      </a:ext>
                    </a:extLst>
                  </p:cNvPr>
                  <p:cNvGrpSpPr/>
                  <p:nvPr/>
                </p:nvGrpSpPr>
                <p:grpSpPr>
                  <a:xfrm>
                    <a:off x="2671687" y="1539250"/>
                    <a:ext cx="2374480" cy="4468682"/>
                    <a:chOff x="2671687" y="1539250"/>
                    <a:chExt cx="2374480" cy="4468682"/>
                  </a:xfrm>
                </p:grpSpPr>
                <p:sp>
                  <p:nvSpPr>
                    <p:cNvPr id="73" name="Freeform: Shape 72">
                      <a:extLst>
                        <a:ext uri="{FF2B5EF4-FFF2-40B4-BE49-F238E27FC236}">
                          <a16:creationId xmlns:a16="http://schemas.microsoft.com/office/drawing/2014/main" id="{DEF914EA-46A2-FBE2-0454-1B68D9FB4E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71687" y="1539250"/>
                      <a:ext cx="810898" cy="311188"/>
                    </a:xfrm>
                    <a:custGeom>
                      <a:avLst/>
                      <a:gdLst>
                        <a:gd name="connsiteX0" fmla="*/ 89245 w 810898"/>
                        <a:gd name="connsiteY0" fmla="*/ 1042 h 311188"/>
                        <a:gd name="connsiteX1" fmla="*/ 810898 w 810898"/>
                        <a:gd name="connsiteY1" fmla="*/ 97573 h 311188"/>
                        <a:gd name="connsiteX2" fmla="*/ 745485 w 810898"/>
                        <a:gd name="connsiteY2" fmla="*/ 311188 h 311188"/>
                        <a:gd name="connsiteX3" fmla="*/ 95917 w 810898"/>
                        <a:gd name="connsiteY3" fmla="*/ 224116 h 311188"/>
                        <a:gd name="connsiteX4" fmla="*/ 0 w 810898"/>
                        <a:gd name="connsiteY4" fmla="*/ 230179 h 311188"/>
                        <a:gd name="connsiteX5" fmla="*/ 0 w 810898"/>
                        <a:gd name="connsiteY5" fmla="*/ 6678 h 311188"/>
                        <a:gd name="connsiteX6" fmla="*/ 89245 w 810898"/>
                        <a:gd name="connsiteY6" fmla="*/ 1042 h 31118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810898" h="311188">
                          <a:moveTo>
                            <a:pt x="89245" y="1042"/>
                          </a:moveTo>
                          <a:cubicBezTo>
                            <a:pt x="332518" y="-6376"/>
                            <a:pt x="576263" y="25847"/>
                            <a:pt x="810898" y="97573"/>
                          </a:cubicBezTo>
                          <a:lnTo>
                            <a:pt x="745485" y="311188"/>
                          </a:lnTo>
                          <a:cubicBezTo>
                            <a:pt x="534313" y="246564"/>
                            <a:pt x="314921" y="217448"/>
                            <a:pt x="95917" y="224116"/>
                          </a:cubicBezTo>
                          <a:lnTo>
                            <a:pt x="0" y="230179"/>
                          </a:lnTo>
                          <a:lnTo>
                            <a:pt x="0" y="6678"/>
                          </a:lnTo>
                          <a:lnTo>
                            <a:pt x="89245" y="1042"/>
                          </a:lnTo>
                          <a:close/>
                        </a:path>
                      </a:pathLst>
                    </a:custGeom>
                    <a:solidFill>
                      <a:srgbClr val="009DB6"/>
                    </a:solidFill>
                    <a:ln w="12700" cap="flat" cmpd="sng" algn="ctr">
                      <a:noFill/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Tahoma" panose="020B060403050404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74" name="Freeform: Shape 73">
                      <a:extLst>
                        <a:ext uri="{FF2B5EF4-FFF2-40B4-BE49-F238E27FC236}">
                          <a16:creationId xmlns:a16="http://schemas.microsoft.com/office/drawing/2014/main" id="{74B1E543-614D-8A5C-68AD-067312E0893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71688" y="5733105"/>
                      <a:ext cx="659933" cy="274827"/>
                    </a:xfrm>
                    <a:custGeom>
                      <a:avLst/>
                      <a:gdLst>
                        <a:gd name="connsiteX0" fmla="*/ 609878 w 659933"/>
                        <a:gd name="connsiteY0" fmla="*/ 0 h 274827"/>
                        <a:gd name="connsiteX1" fmla="*/ 659933 w 659933"/>
                        <a:gd name="connsiteY1" fmla="*/ 217592 h 274827"/>
                        <a:gd name="connsiteX2" fmla="*/ 78891 w 659933"/>
                        <a:gd name="connsiteY2" fmla="*/ 273481 h 274827"/>
                        <a:gd name="connsiteX3" fmla="*/ 0 w 659933"/>
                        <a:gd name="connsiteY3" fmla="*/ 268167 h 274827"/>
                        <a:gd name="connsiteX4" fmla="*/ 0 w 659933"/>
                        <a:gd name="connsiteY4" fmla="*/ 44157 h 274827"/>
                        <a:gd name="connsiteX5" fmla="*/ 86570 w 659933"/>
                        <a:gd name="connsiteY5" fmla="*/ 49995 h 274827"/>
                        <a:gd name="connsiteX6" fmla="*/ 609878 w 659933"/>
                        <a:gd name="connsiteY6" fmla="*/ 0 h 27482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659933" h="274827">
                          <a:moveTo>
                            <a:pt x="609878" y="0"/>
                          </a:moveTo>
                          <a:lnTo>
                            <a:pt x="659933" y="217592"/>
                          </a:lnTo>
                          <a:cubicBezTo>
                            <a:pt x="468812" y="261622"/>
                            <a:pt x="273425" y="280228"/>
                            <a:pt x="78891" y="273481"/>
                          </a:cubicBezTo>
                          <a:lnTo>
                            <a:pt x="0" y="268167"/>
                          </a:lnTo>
                          <a:lnTo>
                            <a:pt x="0" y="44157"/>
                          </a:lnTo>
                          <a:lnTo>
                            <a:pt x="86570" y="49995"/>
                          </a:lnTo>
                          <a:cubicBezTo>
                            <a:pt x="261622" y="56103"/>
                            <a:pt x="437528" y="39485"/>
                            <a:pt x="609878" y="0"/>
                          </a:cubicBezTo>
                          <a:close/>
                        </a:path>
                      </a:pathLst>
                    </a:custGeom>
                    <a:solidFill>
                      <a:srgbClr val="F6B957"/>
                    </a:solidFill>
                    <a:ln w="12700" cap="flat" cmpd="sng" algn="ctr">
                      <a:noFill/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Tahoma" panose="020B060403050404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grpSp>
                  <p:nvGrpSpPr>
                    <p:cNvPr id="75" name="Group 74">
                      <a:extLst>
                        <a:ext uri="{FF2B5EF4-FFF2-40B4-BE49-F238E27FC236}">
                          <a16:creationId xmlns:a16="http://schemas.microsoft.com/office/drawing/2014/main" id="{9122D8DB-F681-B675-9967-36D5A2C3488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213855" y="1597776"/>
                      <a:ext cx="1832312" cy="4383644"/>
                      <a:chOff x="2979072" y="1460613"/>
                      <a:chExt cx="1832312" cy="4383647"/>
                    </a:xfrm>
                  </p:grpSpPr>
                  <p:grpSp>
                    <p:nvGrpSpPr>
                      <p:cNvPr id="76" name="Group 75">
                        <a:extLst>
                          <a:ext uri="{FF2B5EF4-FFF2-40B4-BE49-F238E27FC236}">
                            <a16:creationId xmlns:a16="http://schemas.microsoft.com/office/drawing/2014/main" id="{156E16FB-B1D7-A9B1-6A15-850242B90C7F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2979072" y="5548274"/>
                        <a:ext cx="295986" cy="295986"/>
                        <a:chOff x="3900603" y="1727436"/>
                        <a:chExt cx="139220" cy="139220"/>
                      </a:xfrm>
                    </p:grpSpPr>
                    <p:sp>
                      <p:nvSpPr>
                        <p:cNvPr id="92" name="Diamond 91">
                          <a:extLst>
                            <a:ext uri="{FF2B5EF4-FFF2-40B4-BE49-F238E27FC236}">
                              <a16:creationId xmlns:a16="http://schemas.microsoft.com/office/drawing/2014/main" id="{802CAF98-A177-BCC5-CF66-A2A6EFAC416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900603" y="1727436"/>
                          <a:ext cx="139220" cy="139220"/>
                        </a:xfrm>
                        <a:prstGeom prst="diamond">
                          <a:avLst/>
                        </a:prstGeom>
                        <a:solidFill>
                          <a:sysClr val="window" lastClr="FFFFFF">
                            <a:lumMod val="95000"/>
                          </a:sysClr>
                        </a:solidFill>
                        <a:ln w="12700" cap="flat" cmpd="sng" algn="ctr">
                          <a:noFill/>
                          <a:prstDash val="solid"/>
                          <a:miter lim="800000"/>
                        </a:ln>
                        <a:effectLst/>
                      </p:spPr>
                      <p:txBody>
                        <a:bodyPr rtlCol="0" anchor="ctr"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IN" sz="16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rial" panose="020B0604020202020204" pitchFamily="34" charset="0"/>
                            <a:ea typeface="Tahoma" panose="020B0604030504040204" pitchFamily="34" charset="0"/>
                            <a:cs typeface="Arial" panose="020B0604020202020204" pitchFamily="34" charset="0"/>
                          </a:endParaRPr>
                        </a:p>
                      </p:txBody>
                    </p:sp>
                    <p:sp>
                      <p:nvSpPr>
                        <p:cNvPr id="93" name="Rectangle: Diagonal Corners Rounded 92">
                          <a:extLst>
                            <a:ext uri="{FF2B5EF4-FFF2-40B4-BE49-F238E27FC236}">
                              <a16:creationId xmlns:a16="http://schemas.microsoft.com/office/drawing/2014/main" id="{92DB2CFA-E543-F571-2034-0E9DE909AD3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906931" y="1733764"/>
                          <a:ext cx="126564" cy="126564"/>
                        </a:xfrm>
                        <a:prstGeom prst="round2DiagRect">
                          <a:avLst/>
                        </a:prstGeom>
                        <a:solidFill>
                          <a:sysClr val="window" lastClr="FFFFFF"/>
                        </a:solidFill>
                        <a:ln w="12700" cap="flat" cmpd="sng" algn="ctr">
                          <a:noFill/>
                          <a:prstDash val="solid"/>
                          <a:miter lim="800000"/>
                        </a:ln>
                        <a:effectLst/>
                      </p:spPr>
                      <p:txBody>
                        <a:bodyPr rtlCol="0" anchor="ctr"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IN" sz="1600" b="0" i="0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rial" panose="020B0604020202020204" pitchFamily="34" charset="0"/>
                            <a:ea typeface="Tahoma" panose="020B0604030504040204" pitchFamily="34" charset="0"/>
                            <a:cs typeface="Arial" panose="020B0604020202020204" pitchFamily="34" charset="0"/>
                          </a:endParaRPr>
                        </a:p>
                      </p:txBody>
                    </p:sp>
                  </p:grpSp>
                  <p:grpSp>
                    <p:nvGrpSpPr>
                      <p:cNvPr id="77" name="Group 76">
                        <a:extLst>
                          <a:ext uri="{FF2B5EF4-FFF2-40B4-BE49-F238E27FC236}">
                            <a16:creationId xmlns:a16="http://schemas.microsoft.com/office/drawing/2014/main" id="{2A9C1001-F6FD-07B9-C6CF-5F693D56D0B4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871050" y="5069862"/>
                        <a:ext cx="295986" cy="295986"/>
                        <a:chOff x="3900603" y="1727436"/>
                        <a:chExt cx="139220" cy="139220"/>
                      </a:xfrm>
                    </p:grpSpPr>
                    <p:sp>
                      <p:nvSpPr>
                        <p:cNvPr id="90" name="Diamond 89">
                          <a:extLst>
                            <a:ext uri="{FF2B5EF4-FFF2-40B4-BE49-F238E27FC236}">
                              <a16:creationId xmlns:a16="http://schemas.microsoft.com/office/drawing/2014/main" id="{BBB13424-BF55-9028-1FEE-A0CD0CEDEB6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906931" y="1733764"/>
                          <a:ext cx="126564" cy="126564"/>
                        </a:xfrm>
                        <a:prstGeom prst="diamond">
                          <a:avLst/>
                        </a:prstGeom>
                        <a:solidFill>
                          <a:sysClr val="window" lastClr="FFFFFF">
                            <a:lumMod val="95000"/>
                          </a:sysClr>
                        </a:solidFill>
                        <a:ln w="12700" cap="flat" cmpd="sng" algn="ctr">
                          <a:noFill/>
                          <a:prstDash val="solid"/>
                          <a:miter lim="800000"/>
                        </a:ln>
                        <a:effectLst/>
                      </p:spPr>
                      <p:txBody>
                        <a:bodyPr rtlCol="0" anchor="ctr"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IN" sz="16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rial" panose="020B0604020202020204" pitchFamily="34" charset="0"/>
                            <a:ea typeface="Tahoma" panose="020B0604030504040204" pitchFamily="34" charset="0"/>
                            <a:cs typeface="Arial" panose="020B0604020202020204" pitchFamily="34" charset="0"/>
                          </a:endParaRPr>
                        </a:p>
                      </p:txBody>
                    </p:sp>
                    <p:sp>
                      <p:nvSpPr>
                        <p:cNvPr id="91" name="Rectangle: Diagonal Corners Rounded 90">
                          <a:extLst>
                            <a:ext uri="{FF2B5EF4-FFF2-40B4-BE49-F238E27FC236}">
                              <a16:creationId xmlns:a16="http://schemas.microsoft.com/office/drawing/2014/main" id="{786EB7FF-05EF-CC8A-F513-3A952489695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900603" y="1727436"/>
                          <a:ext cx="139220" cy="139220"/>
                        </a:xfrm>
                        <a:prstGeom prst="round2DiagRect">
                          <a:avLst/>
                        </a:prstGeom>
                        <a:solidFill>
                          <a:sysClr val="window" lastClr="FFFFFF"/>
                        </a:solidFill>
                        <a:ln w="12700" cap="flat" cmpd="sng" algn="ctr">
                          <a:noFill/>
                          <a:prstDash val="solid"/>
                          <a:miter lim="800000"/>
                        </a:ln>
                        <a:effectLst/>
                      </p:spPr>
                      <p:txBody>
                        <a:bodyPr rtlCol="0" anchor="ctr"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IN" sz="1600" b="0" i="0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rial" panose="020B0604020202020204" pitchFamily="34" charset="0"/>
                            <a:ea typeface="Tahoma" panose="020B0604030504040204" pitchFamily="34" charset="0"/>
                            <a:cs typeface="Arial" panose="020B0604020202020204" pitchFamily="34" charset="0"/>
                          </a:endParaRPr>
                        </a:p>
                      </p:txBody>
                    </p:sp>
                  </p:grpSp>
                  <p:grpSp>
                    <p:nvGrpSpPr>
                      <p:cNvPr id="78" name="Group 77">
                        <a:extLst>
                          <a:ext uri="{FF2B5EF4-FFF2-40B4-BE49-F238E27FC236}">
                            <a16:creationId xmlns:a16="http://schemas.microsoft.com/office/drawing/2014/main" id="{094198EF-B0F4-8A76-D116-AD145273EBB2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4496348" y="4122495"/>
                        <a:ext cx="295986" cy="295986"/>
                        <a:chOff x="3900603" y="1727436"/>
                        <a:chExt cx="139220" cy="139220"/>
                      </a:xfrm>
                    </p:grpSpPr>
                    <p:sp>
                      <p:nvSpPr>
                        <p:cNvPr id="88" name="Diamond 87">
                          <a:extLst>
                            <a:ext uri="{FF2B5EF4-FFF2-40B4-BE49-F238E27FC236}">
                              <a16:creationId xmlns:a16="http://schemas.microsoft.com/office/drawing/2014/main" id="{1FF69172-CF9B-7401-D789-1149A70C937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906931" y="1733764"/>
                          <a:ext cx="126564" cy="126564"/>
                        </a:xfrm>
                        <a:prstGeom prst="diamond">
                          <a:avLst/>
                        </a:prstGeom>
                        <a:solidFill>
                          <a:sysClr val="window" lastClr="FFFFFF">
                            <a:lumMod val="95000"/>
                          </a:sysClr>
                        </a:solidFill>
                        <a:ln w="12700" cap="flat" cmpd="sng" algn="ctr">
                          <a:noFill/>
                          <a:prstDash val="solid"/>
                          <a:miter lim="800000"/>
                        </a:ln>
                        <a:effectLst/>
                      </p:spPr>
                      <p:txBody>
                        <a:bodyPr rtlCol="0" anchor="ctr"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IN" sz="16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rial" panose="020B0604020202020204" pitchFamily="34" charset="0"/>
                            <a:ea typeface="Tahoma" panose="020B0604030504040204" pitchFamily="34" charset="0"/>
                            <a:cs typeface="Arial" panose="020B0604020202020204" pitchFamily="34" charset="0"/>
                          </a:endParaRPr>
                        </a:p>
                      </p:txBody>
                    </p:sp>
                    <p:sp>
                      <p:nvSpPr>
                        <p:cNvPr id="89" name="Rectangle: Diagonal Corners Rounded 88">
                          <a:extLst>
                            <a:ext uri="{FF2B5EF4-FFF2-40B4-BE49-F238E27FC236}">
                              <a16:creationId xmlns:a16="http://schemas.microsoft.com/office/drawing/2014/main" id="{12D7C5A9-D40F-31FA-369D-2EBD16E062C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900603" y="1727436"/>
                          <a:ext cx="139220" cy="139220"/>
                        </a:xfrm>
                        <a:prstGeom prst="round2DiagRect">
                          <a:avLst/>
                        </a:prstGeom>
                        <a:solidFill>
                          <a:sysClr val="window" lastClr="FFFFFF"/>
                        </a:solidFill>
                        <a:ln w="12700" cap="flat" cmpd="sng" algn="ctr">
                          <a:noFill/>
                          <a:prstDash val="solid"/>
                          <a:miter lim="800000"/>
                        </a:ln>
                        <a:effectLst/>
                      </p:spPr>
                      <p:txBody>
                        <a:bodyPr rtlCol="0" anchor="ctr"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IN" sz="1600" b="0" i="0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rial" panose="020B0604020202020204" pitchFamily="34" charset="0"/>
                            <a:ea typeface="Tahoma" panose="020B0604030504040204" pitchFamily="34" charset="0"/>
                            <a:cs typeface="Arial" panose="020B0604020202020204" pitchFamily="34" charset="0"/>
                          </a:endParaRPr>
                        </a:p>
                      </p:txBody>
                    </p:sp>
                  </p:grpSp>
                  <p:grpSp>
                    <p:nvGrpSpPr>
                      <p:cNvPr id="79" name="Group 78">
                        <a:extLst>
                          <a:ext uri="{FF2B5EF4-FFF2-40B4-BE49-F238E27FC236}">
                            <a16:creationId xmlns:a16="http://schemas.microsoft.com/office/drawing/2014/main" id="{0D91B55D-1F26-BFB3-0845-7A2A20C49303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4515398" y="3073925"/>
                        <a:ext cx="295986" cy="295986"/>
                        <a:chOff x="3900603" y="1727436"/>
                        <a:chExt cx="139220" cy="139220"/>
                      </a:xfrm>
                    </p:grpSpPr>
                    <p:sp>
                      <p:nvSpPr>
                        <p:cNvPr id="86" name="Diamond 85">
                          <a:extLst>
                            <a:ext uri="{FF2B5EF4-FFF2-40B4-BE49-F238E27FC236}">
                              <a16:creationId xmlns:a16="http://schemas.microsoft.com/office/drawing/2014/main" id="{C1AAE05C-B06E-CA00-E0B0-B75D690901B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906931" y="1733764"/>
                          <a:ext cx="126564" cy="126564"/>
                        </a:xfrm>
                        <a:prstGeom prst="diamond">
                          <a:avLst/>
                        </a:prstGeom>
                        <a:solidFill>
                          <a:sysClr val="window" lastClr="FFFFFF">
                            <a:lumMod val="95000"/>
                          </a:sysClr>
                        </a:solidFill>
                        <a:ln w="12700" cap="flat" cmpd="sng" algn="ctr">
                          <a:noFill/>
                          <a:prstDash val="solid"/>
                          <a:miter lim="800000"/>
                        </a:ln>
                        <a:effectLst/>
                      </p:spPr>
                      <p:txBody>
                        <a:bodyPr rtlCol="0" anchor="ctr"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IN" sz="16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rial" panose="020B0604020202020204" pitchFamily="34" charset="0"/>
                            <a:ea typeface="Tahoma" panose="020B0604030504040204" pitchFamily="34" charset="0"/>
                            <a:cs typeface="Arial" panose="020B0604020202020204" pitchFamily="34" charset="0"/>
                          </a:endParaRPr>
                        </a:p>
                      </p:txBody>
                    </p:sp>
                    <p:sp>
                      <p:nvSpPr>
                        <p:cNvPr id="87" name="Rectangle: Diagonal Corners Rounded 86">
                          <a:extLst>
                            <a:ext uri="{FF2B5EF4-FFF2-40B4-BE49-F238E27FC236}">
                              <a16:creationId xmlns:a16="http://schemas.microsoft.com/office/drawing/2014/main" id="{0CFAA9C3-C30E-11F7-89DB-A27EBDB84DCA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900603" y="1727436"/>
                          <a:ext cx="139220" cy="139220"/>
                        </a:xfrm>
                        <a:prstGeom prst="round2DiagRect">
                          <a:avLst/>
                        </a:prstGeom>
                        <a:solidFill>
                          <a:sysClr val="window" lastClr="FFFFFF"/>
                        </a:solidFill>
                        <a:ln w="12700" cap="flat" cmpd="sng" algn="ctr">
                          <a:noFill/>
                          <a:prstDash val="solid"/>
                          <a:miter lim="800000"/>
                        </a:ln>
                        <a:effectLst/>
                      </p:spPr>
                      <p:txBody>
                        <a:bodyPr rtlCol="0" anchor="ctr"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IN" sz="1600" b="0" i="0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rial" panose="020B0604020202020204" pitchFamily="34" charset="0"/>
                            <a:ea typeface="Tahoma" panose="020B0604030504040204" pitchFamily="34" charset="0"/>
                            <a:cs typeface="Arial" panose="020B0604020202020204" pitchFamily="34" charset="0"/>
                          </a:endParaRPr>
                        </a:p>
                      </p:txBody>
                    </p:sp>
                  </p:grpSp>
                  <p:grpSp>
                    <p:nvGrpSpPr>
                      <p:cNvPr id="80" name="Group 79">
                        <a:extLst>
                          <a:ext uri="{FF2B5EF4-FFF2-40B4-BE49-F238E27FC236}">
                            <a16:creationId xmlns:a16="http://schemas.microsoft.com/office/drawing/2014/main" id="{6F0B3717-485F-8F7B-51E2-5CA89D5C1A87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4017772" y="2059836"/>
                        <a:ext cx="295988" cy="295988"/>
                        <a:chOff x="3900603" y="1727436"/>
                        <a:chExt cx="139221" cy="139221"/>
                      </a:xfrm>
                    </p:grpSpPr>
                    <p:sp>
                      <p:nvSpPr>
                        <p:cNvPr id="84" name="Diamond 83">
                          <a:extLst>
                            <a:ext uri="{FF2B5EF4-FFF2-40B4-BE49-F238E27FC236}">
                              <a16:creationId xmlns:a16="http://schemas.microsoft.com/office/drawing/2014/main" id="{7C4EBDD8-4A59-4B41-6CA3-1E6680443EE8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900603" y="1727436"/>
                          <a:ext cx="139220" cy="139220"/>
                        </a:xfrm>
                        <a:prstGeom prst="diamond">
                          <a:avLst/>
                        </a:prstGeom>
                        <a:solidFill>
                          <a:sysClr val="window" lastClr="FFFFFF">
                            <a:lumMod val="95000"/>
                          </a:sysClr>
                        </a:solidFill>
                        <a:ln w="12700" cap="flat" cmpd="sng" algn="ctr">
                          <a:noFill/>
                          <a:prstDash val="solid"/>
                          <a:miter lim="800000"/>
                        </a:ln>
                        <a:effectLst/>
                      </p:spPr>
                      <p:txBody>
                        <a:bodyPr rtlCol="0" anchor="ctr"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IN" sz="16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rial" panose="020B0604020202020204" pitchFamily="34" charset="0"/>
                            <a:ea typeface="Tahoma" panose="020B0604030504040204" pitchFamily="34" charset="0"/>
                            <a:cs typeface="Arial" panose="020B0604020202020204" pitchFamily="34" charset="0"/>
                          </a:endParaRPr>
                        </a:p>
                      </p:txBody>
                    </p:sp>
                    <p:sp>
                      <p:nvSpPr>
                        <p:cNvPr id="85" name="Rectangle: Diagonal Corners Rounded 84">
                          <a:extLst>
                            <a:ext uri="{FF2B5EF4-FFF2-40B4-BE49-F238E27FC236}">
                              <a16:creationId xmlns:a16="http://schemas.microsoft.com/office/drawing/2014/main" id="{2E3017E3-0650-4AE2-A637-6669D2ADC4D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900604" y="1727437"/>
                          <a:ext cx="139220" cy="139220"/>
                        </a:xfrm>
                        <a:prstGeom prst="round2DiagRect">
                          <a:avLst/>
                        </a:prstGeom>
                        <a:solidFill>
                          <a:sysClr val="window" lastClr="FFFFFF"/>
                        </a:solidFill>
                        <a:ln w="12700" cap="flat" cmpd="sng" algn="ctr">
                          <a:noFill/>
                          <a:prstDash val="solid"/>
                          <a:miter lim="800000"/>
                        </a:ln>
                        <a:effectLst/>
                      </p:spPr>
                      <p:txBody>
                        <a:bodyPr rtlCol="0" anchor="ctr"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IN" sz="1600" b="0" i="0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rial" panose="020B0604020202020204" pitchFamily="34" charset="0"/>
                            <a:ea typeface="Tahoma" panose="020B0604030504040204" pitchFamily="34" charset="0"/>
                            <a:cs typeface="Arial" panose="020B0604020202020204" pitchFamily="34" charset="0"/>
                          </a:endParaRPr>
                        </a:p>
                      </p:txBody>
                    </p:sp>
                  </p:grpSp>
                  <p:grpSp>
                    <p:nvGrpSpPr>
                      <p:cNvPr id="81" name="Group 80">
                        <a:extLst>
                          <a:ext uri="{FF2B5EF4-FFF2-40B4-BE49-F238E27FC236}">
                            <a16:creationId xmlns:a16="http://schemas.microsoft.com/office/drawing/2014/main" id="{856E5E4B-683C-C607-1EB0-D23EA71E1244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2979072" y="1460613"/>
                        <a:ext cx="295986" cy="295986"/>
                        <a:chOff x="3900603" y="1727436"/>
                        <a:chExt cx="139220" cy="139220"/>
                      </a:xfrm>
                    </p:grpSpPr>
                    <p:sp>
                      <p:nvSpPr>
                        <p:cNvPr id="82" name="Diamond 81">
                          <a:extLst>
                            <a:ext uri="{FF2B5EF4-FFF2-40B4-BE49-F238E27FC236}">
                              <a16:creationId xmlns:a16="http://schemas.microsoft.com/office/drawing/2014/main" id="{F71894C9-B701-5B4A-E551-6308242449D8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900603" y="1727436"/>
                          <a:ext cx="139220" cy="139220"/>
                        </a:xfrm>
                        <a:prstGeom prst="diamond">
                          <a:avLst/>
                        </a:prstGeom>
                        <a:solidFill>
                          <a:sysClr val="window" lastClr="FFFFFF">
                            <a:lumMod val="95000"/>
                          </a:sysClr>
                        </a:solidFill>
                        <a:ln w="12700" cap="flat" cmpd="sng" algn="ctr">
                          <a:noFill/>
                          <a:prstDash val="solid"/>
                          <a:miter lim="800000"/>
                        </a:ln>
                        <a:effectLst/>
                      </p:spPr>
                      <p:txBody>
                        <a:bodyPr rtlCol="0" anchor="ctr"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IN" sz="16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rial" panose="020B0604020202020204" pitchFamily="34" charset="0"/>
                            <a:ea typeface="Tahoma" panose="020B0604030504040204" pitchFamily="34" charset="0"/>
                            <a:cs typeface="Arial" panose="020B0604020202020204" pitchFamily="34" charset="0"/>
                          </a:endParaRPr>
                        </a:p>
                      </p:txBody>
                    </p:sp>
                    <p:sp>
                      <p:nvSpPr>
                        <p:cNvPr id="83" name="Rectangle: Diagonal Corners Rounded 82">
                          <a:extLst>
                            <a:ext uri="{FF2B5EF4-FFF2-40B4-BE49-F238E27FC236}">
                              <a16:creationId xmlns:a16="http://schemas.microsoft.com/office/drawing/2014/main" id="{A916809D-1BB3-58C8-CE09-37FECC8B2F6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900603" y="1727436"/>
                          <a:ext cx="139220" cy="139220"/>
                        </a:xfrm>
                        <a:prstGeom prst="round2DiagRect">
                          <a:avLst/>
                        </a:prstGeom>
                        <a:solidFill>
                          <a:sysClr val="window" lastClr="FFFFFF"/>
                        </a:solidFill>
                        <a:ln w="12700" cap="flat" cmpd="sng" algn="ctr">
                          <a:noFill/>
                          <a:prstDash val="solid"/>
                          <a:miter lim="800000"/>
                        </a:ln>
                        <a:effectLst/>
                      </p:spPr>
                      <p:txBody>
                        <a:bodyPr rtlCol="0" anchor="ctr"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IN" sz="16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rial" panose="020B0604020202020204" pitchFamily="34" charset="0"/>
                            <a:ea typeface="Tahoma" panose="020B0604030504040204" pitchFamily="34" charset="0"/>
                            <a:cs typeface="Arial" panose="020B0604020202020204" pitchFamily="34" charset="0"/>
                          </a:endParaRPr>
                        </a:p>
                      </p:txBody>
                    </p:sp>
                  </p:grpSp>
                </p:grpSp>
              </p:grpSp>
            </p:grpSp>
          </p:grp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470B8B9F-373B-2C00-724D-6BB257AE38F7}"/>
                </a:ext>
              </a:extLst>
            </p:cNvPr>
            <p:cNvGrpSpPr/>
            <p:nvPr/>
          </p:nvGrpSpPr>
          <p:grpSpPr>
            <a:xfrm>
              <a:off x="4707813" y="1186648"/>
              <a:ext cx="6894529" cy="5170504"/>
              <a:chOff x="4707813" y="1186648"/>
              <a:chExt cx="6894529" cy="5170504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920F4E0D-6D39-36DF-7C95-D064316063BD}"/>
                  </a:ext>
                </a:extLst>
              </p:cNvPr>
              <p:cNvGrpSpPr/>
              <p:nvPr/>
            </p:nvGrpSpPr>
            <p:grpSpPr>
              <a:xfrm>
                <a:off x="4707813" y="1186648"/>
                <a:ext cx="5939402" cy="926923"/>
                <a:chOff x="4707813" y="1186648"/>
                <a:chExt cx="5939402" cy="926923"/>
              </a:xfrm>
            </p:grpSpPr>
            <p:grpSp>
              <p:nvGrpSpPr>
                <p:cNvPr id="56" name="Group 55">
                  <a:extLst>
                    <a:ext uri="{FF2B5EF4-FFF2-40B4-BE49-F238E27FC236}">
                      <a16:creationId xmlns:a16="http://schemas.microsoft.com/office/drawing/2014/main" id="{F2BB3E1E-E4C6-8E5B-AB9E-3D1FC8C61EAE}"/>
                    </a:ext>
                  </a:extLst>
                </p:cNvPr>
                <p:cNvGrpSpPr/>
                <p:nvPr/>
              </p:nvGrpSpPr>
              <p:grpSpPr>
                <a:xfrm>
                  <a:off x="6071931" y="1271940"/>
                  <a:ext cx="4575284" cy="672921"/>
                  <a:chOff x="7136483" y="1439264"/>
                  <a:chExt cx="4380166" cy="644222"/>
                </a:xfrm>
              </p:grpSpPr>
              <p:sp>
                <p:nvSpPr>
                  <p:cNvPr id="61" name="Rectangle 60">
                    <a:extLst>
                      <a:ext uri="{FF2B5EF4-FFF2-40B4-BE49-F238E27FC236}">
                        <a16:creationId xmlns:a16="http://schemas.microsoft.com/office/drawing/2014/main" id="{03032BC4-B0CC-9A27-625D-84942F3C95EA}"/>
                      </a:ext>
                    </a:extLst>
                  </p:cNvPr>
                  <p:cNvSpPr/>
                  <p:nvPr/>
                </p:nvSpPr>
                <p:spPr>
                  <a:xfrm flipH="1">
                    <a:off x="7136483" y="1818301"/>
                    <a:ext cx="4380166" cy="265185"/>
                  </a:xfrm>
                  <a:prstGeom prst="rect">
                    <a:avLst/>
                  </a:prstGeom>
                  <a:ln>
                    <a:noFill/>
                  </a:ln>
                </p:spPr>
                <p:txBody>
                  <a:bodyPr wrap="square" anchor="ctr">
                    <a:spAutoFit/>
                  </a:bodyPr>
                  <a:lstStyle/>
                  <a:p>
                    <a:pPr marL="0" marR="0" lvl="0" indent="0" algn="l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lang="en-US" sz="1200" kern="0" dirty="0" err="1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Arial" panose="020B0604020202020204" pitchFamily="34" charset="0"/>
                        <a:ea typeface="Tahoma" panose="020B0604030504040204" pitchFamily="34" charset="0"/>
                        <a:cs typeface="Arial" panose="020B0604020202020204" pitchFamily="34" charset="0"/>
                      </a:rPr>
                      <a:t>Menyimpan</a:t>
                    </a:r>
                    <a:r>
                      <a:rPr lang="en-US" sz="1200" kern="0" dirty="0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Arial" panose="020B0604020202020204" pitchFamily="34" charset="0"/>
                        <a:ea typeface="Tahoma" panose="020B0604030504040204" pitchFamily="34" charset="0"/>
                        <a:cs typeface="Arial" panose="020B0604020202020204" pitchFamily="34" charset="0"/>
                      </a:rPr>
                      <a:t> </a:t>
                    </a:r>
                    <a:r>
                      <a:rPr lang="en-US" sz="1200" kern="0" dirty="0" err="1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Arial" panose="020B0604020202020204" pitchFamily="34" charset="0"/>
                        <a:ea typeface="Tahoma" panose="020B0604030504040204" pitchFamily="34" charset="0"/>
                        <a:cs typeface="Arial" panose="020B0604020202020204" pitchFamily="34" charset="0"/>
                      </a:rPr>
                      <a:t>semua</a:t>
                    </a:r>
                    <a:r>
                      <a:rPr lang="en-US" sz="1200" kern="0" dirty="0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Arial" panose="020B0604020202020204" pitchFamily="34" charset="0"/>
                        <a:ea typeface="Tahoma" panose="020B0604030504040204" pitchFamily="34" charset="0"/>
                        <a:cs typeface="Arial" panose="020B0604020202020204" pitchFamily="34" charset="0"/>
                      </a:rPr>
                      <a:t> all item/material yang </a:t>
                    </a:r>
                    <a:r>
                      <a:rPr lang="en-US" sz="1200" kern="0" dirty="0" err="1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Arial" panose="020B0604020202020204" pitchFamily="34" charset="0"/>
                        <a:ea typeface="Tahoma" panose="020B0604030504040204" pitchFamily="34" charset="0"/>
                        <a:cs typeface="Arial" panose="020B0604020202020204" pitchFamily="34" charset="0"/>
                      </a:rPr>
                      <a:t>ada</a:t>
                    </a:r>
                    <a:r>
                      <a:rPr lang="en-US" sz="1200" kern="0" dirty="0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Arial" panose="020B0604020202020204" pitchFamily="34" charset="0"/>
                        <a:ea typeface="Tahoma" panose="020B0604030504040204" pitchFamily="34" charset="0"/>
                        <a:cs typeface="Arial" panose="020B0604020202020204" pitchFamily="34" charset="0"/>
                      </a:rPr>
                      <a:t> di Warehouse</a:t>
                    </a:r>
                    <a:r>
                      <a:rPr kumimoji="0" lang="en-US" sz="12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Tahoma" panose="020B0604030504040204" pitchFamily="34" charset="0"/>
                        <a:cs typeface="Arial" panose="020B0604020202020204" pitchFamily="34" charset="0"/>
                      </a:rPr>
                      <a:t> </a:t>
                    </a:r>
                  </a:p>
                </p:txBody>
              </p:sp>
              <p:sp>
                <p:nvSpPr>
                  <p:cNvPr id="62" name="Rectangle 61">
                    <a:extLst>
                      <a:ext uri="{FF2B5EF4-FFF2-40B4-BE49-F238E27FC236}">
                        <a16:creationId xmlns:a16="http://schemas.microsoft.com/office/drawing/2014/main" id="{B820E2FE-6BE5-F45E-0F70-7FA86949A49A}"/>
                      </a:ext>
                    </a:extLst>
                  </p:cNvPr>
                  <p:cNvSpPr/>
                  <p:nvPr/>
                </p:nvSpPr>
                <p:spPr>
                  <a:xfrm>
                    <a:off x="7136483" y="1439264"/>
                    <a:ext cx="3613222" cy="324115"/>
                  </a:xfrm>
                  <a:prstGeom prst="rect">
                    <a:avLst/>
                  </a:prstGeom>
                </p:spPr>
                <p:txBody>
                  <a:bodyPr wrap="square" anchor="ctr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IN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+mn-cs"/>
                      </a:rPr>
                      <a:t>Master Material</a:t>
                    </a:r>
                    <a:endPara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>
                          <a:lumMod val="85000"/>
                          <a:lumOff val="15000"/>
                        </a:prstClr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</p:grpSp>
            <p:grpSp>
              <p:nvGrpSpPr>
                <p:cNvPr id="57" name="Group 56">
                  <a:extLst>
                    <a:ext uri="{FF2B5EF4-FFF2-40B4-BE49-F238E27FC236}">
                      <a16:creationId xmlns:a16="http://schemas.microsoft.com/office/drawing/2014/main" id="{3C4CD611-966E-2827-D1B9-4BA01B0A5AA6}"/>
                    </a:ext>
                  </a:extLst>
                </p:cNvPr>
                <p:cNvGrpSpPr/>
                <p:nvPr/>
              </p:nvGrpSpPr>
              <p:grpSpPr>
                <a:xfrm>
                  <a:off x="4707813" y="1186648"/>
                  <a:ext cx="926922" cy="926923"/>
                  <a:chOff x="5547995" y="1344549"/>
                  <a:chExt cx="887393" cy="887393"/>
                </a:xfrm>
              </p:grpSpPr>
              <p:sp>
                <p:nvSpPr>
                  <p:cNvPr id="58" name="Oval 57">
                    <a:extLst>
                      <a:ext uri="{FF2B5EF4-FFF2-40B4-BE49-F238E27FC236}">
                        <a16:creationId xmlns:a16="http://schemas.microsoft.com/office/drawing/2014/main" id="{1EC5BBED-3CD4-39B7-59A3-AC34345ECCC9}"/>
                      </a:ext>
                    </a:extLst>
                  </p:cNvPr>
                  <p:cNvSpPr/>
                  <p:nvPr/>
                </p:nvSpPr>
                <p:spPr>
                  <a:xfrm>
                    <a:off x="5547995" y="1344549"/>
                    <a:ext cx="887393" cy="887393"/>
                  </a:xfrm>
                  <a:prstGeom prst="ellipse">
                    <a:avLst/>
                  </a:prstGeom>
                  <a:solidFill>
                    <a:sysClr val="window" lastClr="FFFFFF"/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Tahoma" panose="020B060403050404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59" name="Flowchart: Punched Tape 58">
                    <a:extLst>
                      <a:ext uri="{FF2B5EF4-FFF2-40B4-BE49-F238E27FC236}">
                        <a16:creationId xmlns:a16="http://schemas.microsoft.com/office/drawing/2014/main" id="{76557FA0-0885-79B9-FE97-4724D94CC4F4}"/>
                      </a:ext>
                    </a:extLst>
                  </p:cNvPr>
                  <p:cNvSpPr/>
                  <p:nvPr/>
                </p:nvSpPr>
                <p:spPr>
                  <a:xfrm>
                    <a:off x="5547995" y="1344549"/>
                    <a:ext cx="887393" cy="887393"/>
                  </a:xfrm>
                  <a:prstGeom prst="flowChartPunchedTape">
                    <a:avLst/>
                  </a:prstGeom>
                  <a:solidFill>
                    <a:srgbClr val="009DB6"/>
                  </a:solidFill>
                  <a:ln w="19050" cap="flat" cmpd="sng" algn="ctr">
                    <a:solidFill>
                      <a:schemeClr val="tx1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Tahoma" panose="020B0604030504040204" pitchFamily="34" charset="0"/>
                      <a:cs typeface="Arial" panose="020B0604020202020204" pitchFamily="34" charset="0"/>
                    </a:endParaRPr>
                  </a:p>
                </p:txBody>
              </p:sp>
            </p:grpSp>
          </p:grp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18609AC2-3BA2-0C30-ADC8-E00DD975CE57}"/>
                  </a:ext>
                </a:extLst>
              </p:cNvPr>
              <p:cNvGrpSpPr/>
              <p:nvPr/>
            </p:nvGrpSpPr>
            <p:grpSpPr>
              <a:xfrm>
                <a:off x="4707813" y="5430229"/>
                <a:ext cx="5939396" cy="926923"/>
                <a:chOff x="4707813" y="5430229"/>
                <a:chExt cx="5939396" cy="926923"/>
              </a:xfrm>
            </p:grpSpPr>
            <p:grpSp>
              <p:nvGrpSpPr>
                <p:cNvPr id="49" name="Group 48">
                  <a:extLst>
                    <a:ext uri="{FF2B5EF4-FFF2-40B4-BE49-F238E27FC236}">
                      <a16:creationId xmlns:a16="http://schemas.microsoft.com/office/drawing/2014/main" id="{F2DF6D15-2EA5-DB1E-05FA-3184B7D837E4}"/>
                    </a:ext>
                  </a:extLst>
                </p:cNvPr>
                <p:cNvGrpSpPr/>
                <p:nvPr/>
              </p:nvGrpSpPr>
              <p:grpSpPr>
                <a:xfrm>
                  <a:off x="4707813" y="5430229"/>
                  <a:ext cx="926922" cy="926923"/>
                  <a:chOff x="5547995" y="5407154"/>
                  <a:chExt cx="887393" cy="887393"/>
                </a:xfrm>
              </p:grpSpPr>
              <p:sp>
                <p:nvSpPr>
                  <p:cNvPr id="53" name="Oval 52">
                    <a:extLst>
                      <a:ext uri="{FF2B5EF4-FFF2-40B4-BE49-F238E27FC236}">
                        <a16:creationId xmlns:a16="http://schemas.microsoft.com/office/drawing/2014/main" id="{8C4D6EE3-8DE3-AE88-FE64-835362F5C151}"/>
                      </a:ext>
                    </a:extLst>
                  </p:cNvPr>
                  <p:cNvSpPr/>
                  <p:nvPr/>
                </p:nvSpPr>
                <p:spPr>
                  <a:xfrm>
                    <a:off x="5547995" y="5407154"/>
                    <a:ext cx="887393" cy="887393"/>
                  </a:xfrm>
                  <a:prstGeom prst="ellipse">
                    <a:avLst/>
                  </a:prstGeom>
                  <a:solidFill>
                    <a:sysClr val="window" lastClr="FFFFFF"/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Tahoma" panose="020B060403050404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54" name="Flowchart: Punched Tape 53">
                    <a:extLst>
                      <a:ext uri="{FF2B5EF4-FFF2-40B4-BE49-F238E27FC236}">
                        <a16:creationId xmlns:a16="http://schemas.microsoft.com/office/drawing/2014/main" id="{ADD92021-30BB-1CDF-3CE7-1AE83CC37B61}"/>
                      </a:ext>
                    </a:extLst>
                  </p:cNvPr>
                  <p:cNvSpPr/>
                  <p:nvPr/>
                </p:nvSpPr>
                <p:spPr>
                  <a:xfrm>
                    <a:off x="5547995" y="5407154"/>
                    <a:ext cx="887393" cy="887393"/>
                  </a:xfrm>
                  <a:prstGeom prst="flowChartPunchedTape">
                    <a:avLst/>
                  </a:prstGeom>
                  <a:solidFill>
                    <a:srgbClr val="F6B957"/>
                  </a:solidFill>
                  <a:ln w="19050" cap="flat" cmpd="sng" algn="ctr">
                    <a:solidFill>
                      <a:schemeClr val="tx1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Tahoma" panose="020B0604030504040204" pitchFamily="34" charset="0"/>
                      <a:cs typeface="Arial" panose="020B0604020202020204" pitchFamily="34" charset="0"/>
                    </a:endParaRPr>
                  </a:p>
                </p:txBody>
              </p:sp>
            </p:grpSp>
            <p:grpSp>
              <p:nvGrpSpPr>
                <p:cNvPr id="50" name="Group 49">
                  <a:extLst>
                    <a:ext uri="{FF2B5EF4-FFF2-40B4-BE49-F238E27FC236}">
                      <a16:creationId xmlns:a16="http://schemas.microsoft.com/office/drawing/2014/main" id="{45809437-A9E7-C336-765F-B12CE6804329}"/>
                    </a:ext>
                  </a:extLst>
                </p:cNvPr>
                <p:cNvGrpSpPr/>
                <p:nvPr/>
              </p:nvGrpSpPr>
              <p:grpSpPr>
                <a:xfrm>
                  <a:off x="6071926" y="5509533"/>
                  <a:ext cx="4575283" cy="672932"/>
                  <a:chOff x="7136484" y="1439255"/>
                  <a:chExt cx="4380166" cy="644234"/>
                </a:xfrm>
              </p:grpSpPr>
              <p:sp>
                <p:nvSpPr>
                  <p:cNvPr id="51" name="Rectangle 50">
                    <a:extLst>
                      <a:ext uri="{FF2B5EF4-FFF2-40B4-BE49-F238E27FC236}">
                        <a16:creationId xmlns:a16="http://schemas.microsoft.com/office/drawing/2014/main" id="{7CCD82A2-8F18-AA55-2323-15CBE8D18CD5}"/>
                      </a:ext>
                    </a:extLst>
                  </p:cNvPr>
                  <p:cNvSpPr/>
                  <p:nvPr/>
                </p:nvSpPr>
                <p:spPr>
                  <a:xfrm flipH="1">
                    <a:off x="7136484" y="1818303"/>
                    <a:ext cx="4380166" cy="265186"/>
                  </a:xfrm>
                  <a:prstGeom prst="rect">
                    <a:avLst/>
                  </a:prstGeom>
                  <a:ln>
                    <a:noFill/>
                  </a:ln>
                </p:spPr>
                <p:txBody>
                  <a:bodyPr wrap="square" anchor="ctr">
                    <a:spAutoFit/>
                  </a:bodyPr>
                  <a:lstStyle/>
                  <a:p>
                    <a:pPr marL="0" marR="0" lvl="0" indent="0" algn="l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2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Tahoma" panose="020B0604030504040204" pitchFamily="34" charset="0"/>
                        <a:cs typeface="Arial" panose="020B0604020202020204" pitchFamily="34" charset="0"/>
                      </a:rPr>
                      <a:t>Monitoring </a:t>
                    </a:r>
                    <a:r>
                      <a:rPr kumimoji="0" lang="en-US" sz="1200" b="0" i="0" u="none" strike="noStrike" kern="0" cap="none" spc="0" normalizeH="0" baseline="0" noProof="0" dirty="0" err="1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Tahoma" panose="020B0604030504040204" pitchFamily="34" charset="0"/>
                        <a:cs typeface="Arial" panose="020B0604020202020204" pitchFamily="34" charset="0"/>
                      </a:rPr>
                      <a:t>jumlah</a:t>
                    </a:r>
                    <a:r>
                      <a:rPr kumimoji="0" lang="en-US" sz="12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Tahoma" panose="020B0604030504040204" pitchFamily="34" charset="0"/>
                        <a:cs typeface="Arial" panose="020B0604020202020204" pitchFamily="34" charset="0"/>
                      </a:rPr>
                      <a:t> stock actual </a:t>
                    </a:r>
                  </a:p>
                </p:txBody>
              </p:sp>
              <p:sp>
                <p:nvSpPr>
                  <p:cNvPr id="52" name="Rectangle 51">
                    <a:extLst>
                      <a:ext uri="{FF2B5EF4-FFF2-40B4-BE49-F238E27FC236}">
                        <a16:creationId xmlns:a16="http://schemas.microsoft.com/office/drawing/2014/main" id="{10CA3419-CC7E-EAE8-BC40-A25116434310}"/>
                      </a:ext>
                    </a:extLst>
                  </p:cNvPr>
                  <p:cNvSpPr/>
                  <p:nvPr/>
                </p:nvSpPr>
                <p:spPr>
                  <a:xfrm>
                    <a:off x="7136484" y="1439255"/>
                    <a:ext cx="1598326" cy="324116"/>
                  </a:xfrm>
                  <a:prstGeom prst="rect">
                    <a:avLst/>
                  </a:prstGeom>
                </p:spPr>
                <p:txBody>
                  <a:bodyPr wrap="square" anchor="ctr">
                    <a:spAutoFit/>
                  </a:bodyPr>
                  <a:lstStyle/>
                  <a:p>
                    <a:pPr marL="0" marR="0" lvl="0" indent="0" algn="l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6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Tahoma" panose="020B0604030504040204" pitchFamily="34" charset="0"/>
                        <a:cs typeface="Arial" panose="020B0604020202020204" pitchFamily="34" charset="0"/>
                      </a:rPr>
                      <a:t>Control Stock</a:t>
                    </a:r>
                  </a:p>
                </p:txBody>
              </p:sp>
            </p:grpSp>
          </p:grp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B3B515B2-ECC7-081E-3C06-41C63CE7A3E3}"/>
                  </a:ext>
                </a:extLst>
              </p:cNvPr>
              <p:cNvGrpSpPr/>
              <p:nvPr/>
            </p:nvGrpSpPr>
            <p:grpSpPr>
              <a:xfrm>
                <a:off x="5286898" y="2247543"/>
                <a:ext cx="5927933" cy="926923"/>
                <a:chOff x="5286898" y="2247543"/>
                <a:chExt cx="5927933" cy="926923"/>
              </a:xfrm>
            </p:grpSpPr>
            <p:sp>
              <p:nvSpPr>
                <p:cNvPr id="47" name="Flowchart: Punched Tape 46">
                  <a:extLst>
                    <a:ext uri="{FF2B5EF4-FFF2-40B4-BE49-F238E27FC236}">
                      <a16:creationId xmlns:a16="http://schemas.microsoft.com/office/drawing/2014/main" id="{3DC99409-9272-FA55-F08B-E3C7B1DF60E4}"/>
                    </a:ext>
                  </a:extLst>
                </p:cNvPr>
                <p:cNvSpPr/>
                <p:nvPr/>
              </p:nvSpPr>
              <p:spPr>
                <a:xfrm>
                  <a:off x="5286898" y="2247543"/>
                  <a:ext cx="926923" cy="926923"/>
                </a:xfrm>
                <a:prstGeom prst="flowChartPunchedTape">
                  <a:avLst/>
                </a:prstGeom>
                <a:solidFill>
                  <a:srgbClr val="F6B957"/>
                </a:solidFill>
                <a:ln w="19050" cap="flat" cmpd="sng" algn="ctr">
                  <a:solidFill>
                    <a:schemeClr val="tx1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6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Tahoma" panose="020B0604030504040204" pitchFamily="34" charset="0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44" name="Group 43">
                  <a:extLst>
                    <a:ext uri="{FF2B5EF4-FFF2-40B4-BE49-F238E27FC236}">
                      <a16:creationId xmlns:a16="http://schemas.microsoft.com/office/drawing/2014/main" id="{D07201C4-65FC-2CED-3C06-ED2C6785F1A7}"/>
                    </a:ext>
                  </a:extLst>
                </p:cNvPr>
                <p:cNvGrpSpPr/>
                <p:nvPr/>
              </p:nvGrpSpPr>
              <p:grpSpPr>
                <a:xfrm>
                  <a:off x="6639547" y="2328750"/>
                  <a:ext cx="4575284" cy="672937"/>
                  <a:chOff x="7136483" y="1439252"/>
                  <a:chExt cx="4380166" cy="644238"/>
                </a:xfrm>
              </p:grpSpPr>
              <p:sp>
                <p:nvSpPr>
                  <p:cNvPr id="45" name="Rectangle 44">
                    <a:extLst>
                      <a:ext uri="{FF2B5EF4-FFF2-40B4-BE49-F238E27FC236}">
                        <a16:creationId xmlns:a16="http://schemas.microsoft.com/office/drawing/2014/main" id="{14D0C59D-AD83-4563-239B-13DF10FDABA9}"/>
                      </a:ext>
                    </a:extLst>
                  </p:cNvPr>
                  <p:cNvSpPr/>
                  <p:nvPr/>
                </p:nvSpPr>
                <p:spPr>
                  <a:xfrm flipH="1">
                    <a:off x="7136483" y="1818304"/>
                    <a:ext cx="4380166" cy="265186"/>
                  </a:xfrm>
                  <a:prstGeom prst="rect">
                    <a:avLst/>
                  </a:prstGeom>
                  <a:ln>
                    <a:noFill/>
                  </a:ln>
                </p:spPr>
                <p:txBody>
                  <a:bodyPr wrap="square" anchor="ctr">
                    <a:spAutoFit/>
                  </a:bodyPr>
                  <a:lstStyle/>
                  <a:p>
                    <a:pPr marL="0" marR="0" lvl="0" indent="0" algn="l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lang="en-US" sz="1200" kern="0" dirty="0" err="1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Arial" panose="020B0604020202020204" pitchFamily="34" charset="0"/>
                        <a:ea typeface="Tahoma" panose="020B0604030504040204" pitchFamily="34" charset="0"/>
                        <a:cs typeface="Arial" panose="020B0604020202020204" pitchFamily="34" charset="0"/>
                      </a:rPr>
                      <a:t>Menyimpan</a:t>
                    </a:r>
                    <a:r>
                      <a:rPr lang="en-US" sz="1200" kern="0" dirty="0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Arial" panose="020B0604020202020204" pitchFamily="34" charset="0"/>
                        <a:ea typeface="Tahoma" panose="020B0604030504040204" pitchFamily="34" charset="0"/>
                        <a:cs typeface="Arial" panose="020B0604020202020204" pitchFamily="34" charset="0"/>
                      </a:rPr>
                      <a:t> history </a:t>
                    </a:r>
                    <a:r>
                      <a:rPr lang="en-US" sz="1200" kern="0" dirty="0" err="1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Arial" panose="020B0604020202020204" pitchFamily="34" charset="0"/>
                        <a:ea typeface="Tahoma" panose="020B0604030504040204" pitchFamily="34" charset="0"/>
                        <a:cs typeface="Arial" panose="020B0604020202020204" pitchFamily="34" charset="0"/>
                      </a:rPr>
                      <a:t>kedatangan</a:t>
                    </a:r>
                    <a:r>
                      <a:rPr lang="en-US" sz="1200" kern="0" dirty="0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Arial" panose="020B0604020202020204" pitchFamily="34" charset="0"/>
                        <a:ea typeface="Tahoma" panose="020B0604030504040204" pitchFamily="34" charset="0"/>
                        <a:cs typeface="Arial" panose="020B0604020202020204" pitchFamily="34" charset="0"/>
                      </a:rPr>
                      <a:t> </a:t>
                    </a:r>
                    <a:r>
                      <a:rPr lang="en-US" sz="1200" kern="0" dirty="0" err="1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Arial" panose="020B0604020202020204" pitchFamily="34" charset="0"/>
                        <a:ea typeface="Tahoma" panose="020B0604030504040204" pitchFamily="34" charset="0"/>
                        <a:cs typeface="Arial" panose="020B0604020202020204" pitchFamily="34" charset="0"/>
                      </a:rPr>
                      <a:t>barang</a:t>
                    </a:r>
                    <a:endParaRPr kumimoji="0" lang="en-US" sz="1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Tahoma" panose="020B060403050404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46" name="Rectangle 45">
                    <a:extLst>
                      <a:ext uri="{FF2B5EF4-FFF2-40B4-BE49-F238E27FC236}">
                        <a16:creationId xmlns:a16="http://schemas.microsoft.com/office/drawing/2014/main" id="{0BDE6AC6-6E3A-5C6A-C8B7-3E3133967C32}"/>
                      </a:ext>
                    </a:extLst>
                  </p:cNvPr>
                  <p:cNvSpPr/>
                  <p:nvPr/>
                </p:nvSpPr>
                <p:spPr>
                  <a:xfrm>
                    <a:off x="7136483" y="1439252"/>
                    <a:ext cx="1637612" cy="324116"/>
                  </a:xfrm>
                  <a:prstGeom prst="rect">
                    <a:avLst/>
                  </a:prstGeom>
                </p:spPr>
                <p:txBody>
                  <a:bodyPr wrap="square" anchor="ctr">
                    <a:spAutoFit/>
                  </a:bodyPr>
                  <a:lstStyle/>
                  <a:p>
                    <a:pPr marL="0" marR="0" lvl="0" indent="0" algn="l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6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Tahoma" panose="020B0604030504040204" pitchFamily="34" charset="0"/>
                        <a:cs typeface="Arial" panose="020B0604020202020204" pitchFamily="34" charset="0"/>
                      </a:rPr>
                      <a:t>Inbound</a:t>
                    </a:r>
                  </a:p>
                </p:txBody>
              </p:sp>
            </p:grpSp>
          </p:grp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50A14B6A-B988-E84F-A154-1D80B0FC925B}"/>
                  </a:ext>
                </a:extLst>
              </p:cNvPr>
              <p:cNvGrpSpPr/>
              <p:nvPr/>
            </p:nvGrpSpPr>
            <p:grpSpPr>
              <a:xfrm>
                <a:off x="5286898" y="4369333"/>
                <a:ext cx="5927934" cy="926923"/>
                <a:chOff x="5286898" y="4369333"/>
                <a:chExt cx="5927934" cy="926923"/>
              </a:xfrm>
            </p:grpSpPr>
            <p:grpSp>
              <p:nvGrpSpPr>
                <p:cNvPr id="34" name="Group 33">
                  <a:extLst>
                    <a:ext uri="{FF2B5EF4-FFF2-40B4-BE49-F238E27FC236}">
                      <a16:creationId xmlns:a16="http://schemas.microsoft.com/office/drawing/2014/main" id="{4F748518-C564-2114-5441-0049ABF95BF9}"/>
                    </a:ext>
                  </a:extLst>
                </p:cNvPr>
                <p:cNvGrpSpPr/>
                <p:nvPr/>
              </p:nvGrpSpPr>
              <p:grpSpPr>
                <a:xfrm>
                  <a:off x="5286898" y="4369333"/>
                  <a:ext cx="926923" cy="926923"/>
                  <a:chOff x="6102384" y="4394727"/>
                  <a:chExt cx="887393" cy="887393"/>
                </a:xfrm>
              </p:grpSpPr>
              <p:sp>
                <p:nvSpPr>
                  <p:cNvPr id="38" name="Oval 37">
                    <a:extLst>
                      <a:ext uri="{FF2B5EF4-FFF2-40B4-BE49-F238E27FC236}">
                        <a16:creationId xmlns:a16="http://schemas.microsoft.com/office/drawing/2014/main" id="{78E0831D-C74E-2615-9BF7-97EF5F4F75C0}"/>
                      </a:ext>
                    </a:extLst>
                  </p:cNvPr>
                  <p:cNvSpPr/>
                  <p:nvPr/>
                </p:nvSpPr>
                <p:spPr>
                  <a:xfrm>
                    <a:off x="6102384" y="4394727"/>
                    <a:ext cx="887393" cy="887393"/>
                  </a:xfrm>
                  <a:prstGeom prst="ellipse">
                    <a:avLst/>
                  </a:prstGeom>
                  <a:solidFill>
                    <a:sysClr val="window" lastClr="FFFFFF"/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Tahoma" panose="020B060403050404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40" name="Flowchart: Punched Tape 39">
                    <a:extLst>
                      <a:ext uri="{FF2B5EF4-FFF2-40B4-BE49-F238E27FC236}">
                        <a16:creationId xmlns:a16="http://schemas.microsoft.com/office/drawing/2014/main" id="{5E9B06FE-4AA0-3802-8FE7-340C72F12AB5}"/>
                      </a:ext>
                    </a:extLst>
                  </p:cNvPr>
                  <p:cNvSpPr/>
                  <p:nvPr/>
                </p:nvSpPr>
                <p:spPr>
                  <a:xfrm>
                    <a:off x="6102384" y="4394727"/>
                    <a:ext cx="887393" cy="887393"/>
                  </a:xfrm>
                  <a:prstGeom prst="flowChartPunchedTape">
                    <a:avLst/>
                  </a:prstGeom>
                  <a:solidFill>
                    <a:srgbClr val="FF6699"/>
                  </a:solidFill>
                  <a:ln w="19050" cap="flat" cmpd="sng" algn="ctr">
                    <a:solidFill>
                      <a:schemeClr val="tx1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Tahoma" panose="020B0604030504040204" pitchFamily="34" charset="0"/>
                      <a:cs typeface="Arial" panose="020B0604020202020204" pitchFamily="34" charset="0"/>
                    </a:endParaRPr>
                  </a:p>
                </p:txBody>
              </p:sp>
            </p:grpSp>
            <p:grpSp>
              <p:nvGrpSpPr>
                <p:cNvPr id="35" name="Group 34">
                  <a:extLst>
                    <a:ext uri="{FF2B5EF4-FFF2-40B4-BE49-F238E27FC236}">
                      <a16:creationId xmlns:a16="http://schemas.microsoft.com/office/drawing/2014/main" id="{A4E683BB-79B8-6BE2-E99C-B3B413E20CA7}"/>
                    </a:ext>
                  </a:extLst>
                </p:cNvPr>
                <p:cNvGrpSpPr/>
                <p:nvPr/>
              </p:nvGrpSpPr>
              <p:grpSpPr>
                <a:xfrm>
                  <a:off x="6639548" y="4448638"/>
                  <a:ext cx="4575284" cy="765266"/>
                  <a:chOff x="7136484" y="1439255"/>
                  <a:chExt cx="4380166" cy="732630"/>
                </a:xfrm>
              </p:grpSpPr>
              <p:sp>
                <p:nvSpPr>
                  <p:cNvPr id="36" name="Rectangle 35">
                    <a:extLst>
                      <a:ext uri="{FF2B5EF4-FFF2-40B4-BE49-F238E27FC236}">
                        <a16:creationId xmlns:a16="http://schemas.microsoft.com/office/drawing/2014/main" id="{2AB70E2D-94C6-179A-29EE-CE6D8D36FBA4}"/>
                      </a:ext>
                    </a:extLst>
                  </p:cNvPr>
                  <p:cNvSpPr/>
                  <p:nvPr/>
                </p:nvSpPr>
                <p:spPr>
                  <a:xfrm flipH="1">
                    <a:off x="7136484" y="1729908"/>
                    <a:ext cx="4380166" cy="441977"/>
                  </a:xfrm>
                  <a:prstGeom prst="rect">
                    <a:avLst/>
                  </a:prstGeom>
                  <a:ln>
                    <a:noFill/>
                  </a:ln>
                </p:spPr>
                <p:txBody>
                  <a:bodyPr wrap="square" anchor="ctr">
                    <a:spAutoFit/>
                  </a:bodyPr>
                  <a:lstStyle/>
                  <a:p>
                    <a:pPr marL="0" marR="0" lvl="0" indent="0" algn="l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200" b="0" i="0" u="none" strike="noStrike" kern="0" cap="none" spc="0" normalizeH="0" baseline="0" noProof="0" dirty="0" err="1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Tahoma" panose="020B0604030504040204" pitchFamily="34" charset="0"/>
                        <a:cs typeface="Arial" panose="020B0604020202020204" pitchFamily="34" charset="0"/>
                      </a:rPr>
                      <a:t>Menyesuaikan</a:t>
                    </a:r>
                    <a:r>
                      <a:rPr kumimoji="0" lang="en-US" sz="12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Tahoma" panose="020B0604030504040204" pitchFamily="34" charset="0"/>
                        <a:cs typeface="Arial" panose="020B0604020202020204" pitchFamily="34" charset="0"/>
                      </a:rPr>
                      <a:t> </a:t>
                    </a:r>
                    <a:r>
                      <a:rPr kumimoji="0" lang="en-US" sz="1200" b="0" i="0" u="none" strike="noStrike" kern="0" cap="none" spc="0" normalizeH="0" baseline="0" noProof="0" dirty="0" err="1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Tahoma" panose="020B0604030504040204" pitchFamily="34" charset="0"/>
                        <a:cs typeface="Arial" panose="020B0604020202020204" pitchFamily="34" charset="0"/>
                      </a:rPr>
                      <a:t>jumlah</a:t>
                    </a:r>
                    <a:r>
                      <a:rPr kumimoji="0" lang="en-US" sz="12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Tahoma" panose="020B0604030504040204" pitchFamily="34" charset="0"/>
                        <a:cs typeface="Arial" panose="020B0604020202020204" pitchFamily="34" charset="0"/>
                      </a:rPr>
                      <a:t> stock yang </a:t>
                    </a:r>
                    <a:r>
                      <a:rPr kumimoji="0" lang="en-US" sz="1200" b="0" i="0" u="none" strike="noStrike" kern="0" cap="none" spc="0" normalizeH="0" baseline="0" noProof="0" dirty="0" err="1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Tahoma" panose="020B0604030504040204" pitchFamily="34" charset="0"/>
                        <a:cs typeface="Arial" panose="020B0604020202020204" pitchFamily="34" charset="0"/>
                      </a:rPr>
                      <a:t>selisih</a:t>
                    </a:r>
                    <a:r>
                      <a:rPr kumimoji="0" lang="en-US" sz="12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Tahoma" panose="020B0604030504040204" pitchFamily="34" charset="0"/>
                        <a:cs typeface="Arial" panose="020B0604020202020204" pitchFamily="34" charset="0"/>
                      </a:rPr>
                      <a:t> </a:t>
                    </a:r>
                    <a:r>
                      <a:rPr kumimoji="0" lang="en-US" sz="1200" b="0" i="0" u="none" strike="noStrike" kern="0" cap="none" spc="0" normalizeH="0" baseline="0" noProof="0" dirty="0" err="1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Tahoma" panose="020B0604030504040204" pitchFamily="34" charset="0"/>
                        <a:cs typeface="Arial" panose="020B0604020202020204" pitchFamily="34" charset="0"/>
                      </a:rPr>
                      <a:t>antara</a:t>
                    </a:r>
                    <a:r>
                      <a:rPr kumimoji="0" lang="en-US" sz="12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Tahoma" panose="020B0604030504040204" pitchFamily="34" charset="0"/>
                        <a:cs typeface="Arial" panose="020B0604020202020204" pitchFamily="34" charset="0"/>
                      </a:rPr>
                      <a:t> actual dan di WMS</a:t>
                    </a:r>
                  </a:p>
                </p:txBody>
              </p:sp>
              <p:sp>
                <p:nvSpPr>
                  <p:cNvPr id="37" name="Rectangle 36">
                    <a:extLst>
                      <a:ext uri="{FF2B5EF4-FFF2-40B4-BE49-F238E27FC236}">
                        <a16:creationId xmlns:a16="http://schemas.microsoft.com/office/drawing/2014/main" id="{7D478951-302D-0353-AF7F-3A15A57BAFD1}"/>
                      </a:ext>
                    </a:extLst>
                  </p:cNvPr>
                  <p:cNvSpPr/>
                  <p:nvPr/>
                </p:nvSpPr>
                <p:spPr>
                  <a:xfrm>
                    <a:off x="7136484" y="1439255"/>
                    <a:ext cx="1598324" cy="324116"/>
                  </a:xfrm>
                  <a:prstGeom prst="rect">
                    <a:avLst/>
                  </a:prstGeom>
                </p:spPr>
                <p:txBody>
                  <a:bodyPr wrap="square" anchor="ctr">
                    <a:spAutoFit/>
                  </a:bodyPr>
                  <a:lstStyle/>
                  <a:p>
                    <a:pPr marL="0" marR="0" lvl="0" indent="0" algn="l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6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Tahoma" panose="020B0604030504040204" pitchFamily="34" charset="0"/>
                        <a:cs typeface="Arial" panose="020B0604020202020204" pitchFamily="34" charset="0"/>
                      </a:rPr>
                      <a:t>Adjustment</a:t>
                    </a:r>
                  </a:p>
                </p:txBody>
              </p:sp>
            </p:grpSp>
          </p:grpSp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65D0EE0B-5DCD-1457-8F80-526BD0FE0AB6}"/>
                  </a:ext>
                </a:extLst>
              </p:cNvPr>
              <p:cNvGrpSpPr/>
              <p:nvPr/>
            </p:nvGrpSpPr>
            <p:grpSpPr>
              <a:xfrm>
                <a:off x="5672867" y="3308438"/>
                <a:ext cx="5929475" cy="926923"/>
                <a:chOff x="5672867" y="3308438"/>
                <a:chExt cx="5929475" cy="926923"/>
              </a:xfrm>
            </p:grpSpPr>
            <p:grpSp>
              <p:nvGrpSpPr>
                <p:cNvPr id="27" name="Group 26">
                  <a:extLst>
                    <a:ext uri="{FF2B5EF4-FFF2-40B4-BE49-F238E27FC236}">
                      <a16:creationId xmlns:a16="http://schemas.microsoft.com/office/drawing/2014/main" id="{2C4F1801-B7C6-72B4-531A-8A2E299E3D05}"/>
                    </a:ext>
                  </a:extLst>
                </p:cNvPr>
                <p:cNvGrpSpPr/>
                <p:nvPr/>
              </p:nvGrpSpPr>
              <p:grpSpPr>
                <a:xfrm>
                  <a:off x="5672867" y="3308438"/>
                  <a:ext cx="926924" cy="926923"/>
                  <a:chOff x="6471893" y="3378001"/>
                  <a:chExt cx="887394" cy="887393"/>
                </a:xfrm>
              </p:grpSpPr>
              <p:sp>
                <p:nvSpPr>
                  <p:cNvPr id="31" name="Oval 30">
                    <a:extLst>
                      <a:ext uri="{FF2B5EF4-FFF2-40B4-BE49-F238E27FC236}">
                        <a16:creationId xmlns:a16="http://schemas.microsoft.com/office/drawing/2014/main" id="{D45E5E3A-9224-DFB4-4655-510FA6FFE941}"/>
                      </a:ext>
                    </a:extLst>
                  </p:cNvPr>
                  <p:cNvSpPr/>
                  <p:nvPr/>
                </p:nvSpPr>
                <p:spPr>
                  <a:xfrm>
                    <a:off x="6471893" y="3378001"/>
                    <a:ext cx="887393" cy="887393"/>
                  </a:xfrm>
                  <a:prstGeom prst="ellipse">
                    <a:avLst/>
                  </a:prstGeom>
                  <a:solidFill>
                    <a:sysClr val="window" lastClr="FFFFFF"/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Tahoma" panose="020B060403050404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32" name="Flowchart: Punched Tape 31">
                    <a:extLst>
                      <a:ext uri="{FF2B5EF4-FFF2-40B4-BE49-F238E27FC236}">
                        <a16:creationId xmlns:a16="http://schemas.microsoft.com/office/drawing/2014/main" id="{64A2C90E-E1D6-6886-2D93-70DB00C0643F}"/>
                      </a:ext>
                    </a:extLst>
                  </p:cNvPr>
                  <p:cNvSpPr/>
                  <p:nvPr/>
                </p:nvSpPr>
                <p:spPr>
                  <a:xfrm>
                    <a:off x="6471894" y="3378001"/>
                    <a:ext cx="887393" cy="887393"/>
                  </a:xfrm>
                  <a:prstGeom prst="flowChartPunchedTape">
                    <a:avLst/>
                  </a:prstGeom>
                  <a:solidFill>
                    <a:schemeClr val="bg2">
                      <a:lumMod val="50000"/>
                    </a:schemeClr>
                  </a:solidFill>
                  <a:ln w="19050" cap="flat" cmpd="sng" algn="ctr">
                    <a:solidFill>
                      <a:schemeClr val="tx1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Tahoma" panose="020B0604030504040204" pitchFamily="34" charset="0"/>
                      <a:cs typeface="Arial" panose="020B0604020202020204" pitchFamily="34" charset="0"/>
                    </a:endParaRPr>
                  </a:p>
                </p:txBody>
              </p:sp>
            </p:grpSp>
            <p:grpSp>
              <p:nvGrpSpPr>
                <p:cNvPr id="28" name="Group 27">
                  <a:extLst>
                    <a:ext uri="{FF2B5EF4-FFF2-40B4-BE49-F238E27FC236}">
                      <a16:creationId xmlns:a16="http://schemas.microsoft.com/office/drawing/2014/main" id="{F3EE423D-559E-D34C-A5D4-50213CBD978B}"/>
                    </a:ext>
                  </a:extLst>
                </p:cNvPr>
                <p:cNvGrpSpPr/>
                <p:nvPr/>
              </p:nvGrpSpPr>
              <p:grpSpPr>
                <a:xfrm>
                  <a:off x="7027058" y="3387742"/>
                  <a:ext cx="4575284" cy="672932"/>
                  <a:chOff x="7136483" y="1439255"/>
                  <a:chExt cx="4380167" cy="644234"/>
                </a:xfrm>
              </p:grpSpPr>
              <p:sp>
                <p:nvSpPr>
                  <p:cNvPr id="29" name="Rectangle 28">
                    <a:extLst>
                      <a:ext uri="{FF2B5EF4-FFF2-40B4-BE49-F238E27FC236}">
                        <a16:creationId xmlns:a16="http://schemas.microsoft.com/office/drawing/2014/main" id="{4D351288-1B42-F8AB-3E6C-74F6F6DA4DBF}"/>
                      </a:ext>
                    </a:extLst>
                  </p:cNvPr>
                  <p:cNvSpPr/>
                  <p:nvPr/>
                </p:nvSpPr>
                <p:spPr>
                  <a:xfrm flipH="1">
                    <a:off x="7136483" y="1818303"/>
                    <a:ext cx="4380167" cy="265186"/>
                  </a:xfrm>
                  <a:prstGeom prst="rect">
                    <a:avLst/>
                  </a:prstGeom>
                  <a:ln>
                    <a:noFill/>
                  </a:ln>
                </p:spPr>
                <p:txBody>
                  <a:bodyPr wrap="square" anchor="ctr">
                    <a:spAutoFit/>
                  </a:bodyPr>
                  <a:lstStyle/>
                  <a:p>
                    <a:pPr marL="0" marR="0" lvl="0" indent="0" algn="l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200" b="0" i="0" u="none" strike="noStrike" kern="0" cap="none" spc="0" normalizeH="0" baseline="0" noProof="0" dirty="0" err="1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Tahoma" panose="020B0604030504040204" pitchFamily="34" charset="0"/>
                        <a:cs typeface="Arial" panose="020B0604020202020204" pitchFamily="34" charset="0"/>
                      </a:rPr>
                      <a:t>Menyimpan</a:t>
                    </a:r>
                    <a:r>
                      <a:rPr kumimoji="0" lang="en-US" sz="12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Tahoma" panose="020B0604030504040204" pitchFamily="34" charset="0"/>
                        <a:cs typeface="Arial" panose="020B0604020202020204" pitchFamily="34" charset="0"/>
                      </a:rPr>
                      <a:t> </a:t>
                    </a:r>
                    <a:r>
                      <a:rPr kumimoji="0" lang="en-US" sz="1200" b="0" i="0" u="none" strike="noStrike" kern="0" cap="none" spc="0" normalizeH="0" baseline="0" noProof="0" dirty="0" err="1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Tahoma" panose="020B0604030504040204" pitchFamily="34" charset="0"/>
                        <a:cs typeface="Arial" panose="020B0604020202020204" pitchFamily="34" charset="0"/>
                      </a:rPr>
                      <a:t>histori</a:t>
                    </a:r>
                    <a:r>
                      <a:rPr kumimoji="0" lang="en-US" sz="12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Tahoma" panose="020B0604030504040204" pitchFamily="34" charset="0"/>
                        <a:cs typeface="Arial" panose="020B0604020202020204" pitchFamily="34" charset="0"/>
                      </a:rPr>
                      <a:t> </a:t>
                    </a:r>
                    <a:r>
                      <a:rPr kumimoji="0" lang="en-US" sz="1200" b="0" i="0" u="none" strike="noStrike" kern="0" cap="none" spc="0" normalizeH="0" baseline="0" noProof="0" dirty="0" err="1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Tahoma" panose="020B0604030504040204" pitchFamily="34" charset="0"/>
                        <a:cs typeface="Arial" panose="020B0604020202020204" pitchFamily="34" charset="0"/>
                      </a:rPr>
                      <a:t>prosess</a:t>
                    </a:r>
                    <a:r>
                      <a:rPr kumimoji="0" lang="en-US" sz="12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Tahoma" panose="020B0604030504040204" pitchFamily="34" charset="0"/>
                        <a:cs typeface="Arial" panose="020B0604020202020204" pitchFamily="34" charset="0"/>
                      </a:rPr>
                      <a:t> </a:t>
                    </a:r>
                    <a:r>
                      <a:rPr kumimoji="0" lang="en-US" sz="1200" b="0" i="0" u="none" strike="noStrike" kern="0" cap="none" spc="0" normalizeH="0" baseline="0" noProof="0" dirty="0" err="1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Tahoma" panose="020B0604030504040204" pitchFamily="34" charset="0"/>
                        <a:cs typeface="Arial" panose="020B0604020202020204" pitchFamily="34" charset="0"/>
                      </a:rPr>
                      <a:t>pengambilan</a:t>
                    </a:r>
                    <a:r>
                      <a:rPr lang="en-US" sz="1200" kern="0" dirty="0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Arial" panose="020B0604020202020204" pitchFamily="34" charset="0"/>
                        <a:ea typeface="Tahoma" panose="020B0604030504040204" pitchFamily="34" charset="0"/>
                        <a:cs typeface="Arial" panose="020B0604020202020204" pitchFamily="34" charset="0"/>
                      </a:rPr>
                      <a:t>/</a:t>
                    </a:r>
                    <a:r>
                      <a:rPr lang="en-US" sz="1200" kern="0" dirty="0" err="1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Arial" panose="020B0604020202020204" pitchFamily="34" charset="0"/>
                        <a:ea typeface="Tahoma" panose="020B0604030504040204" pitchFamily="34" charset="0"/>
                        <a:cs typeface="Arial" panose="020B0604020202020204" pitchFamily="34" charset="0"/>
                      </a:rPr>
                      <a:t>pengeluaran</a:t>
                    </a:r>
                    <a:r>
                      <a:rPr lang="en-US" sz="1200" kern="0" dirty="0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Arial" panose="020B0604020202020204" pitchFamily="34" charset="0"/>
                        <a:ea typeface="Tahoma" panose="020B0604030504040204" pitchFamily="34" charset="0"/>
                        <a:cs typeface="Arial" panose="020B0604020202020204" pitchFamily="34" charset="0"/>
                      </a:rPr>
                      <a:t> </a:t>
                    </a:r>
                    <a:r>
                      <a:rPr lang="en-US" sz="1200" kern="0" dirty="0" err="1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Arial" panose="020B0604020202020204" pitchFamily="34" charset="0"/>
                        <a:ea typeface="Tahoma" panose="020B0604030504040204" pitchFamily="34" charset="0"/>
                        <a:cs typeface="Arial" panose="020B0604020202020204" pitchFamily="34" charset="0"/>
                      </a:rPr>
                      <a:t>barang</a:t>
                    </a:r>
                    <a:endParaRPr kumimoji="0" lang="en-US" sz="1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Tahoma" panose="020B060403050404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30" name="Rectangle 29">
                    <a:extLst>
                      <a:ext uri="{FF2B5EF4-FFF2-40B4-BE49-F238E27FC236}">
                        <a16:creationId xmlns:a16="http://schemas.microsoft.com/office/drawing/2014/main" id="{572CD0E5-52F2-EFF7-74E9-BE20E5CC8D2C}"/>
                      </a:ext>
                    </a:extLst>
                  </p:cNvPr>
                  <p:cNvSpPr/>
                  <p:nvPr/>
                </p:nvSpPr>
                <p:spPr>
                  <a:xfrm>
                    <a:off x="7136483" y="1439255"/>
                    <a:ext cx="1598328" cy="324116"/>
                  </a:xfrm>
                  <a:prstGeom prst="rect">
                    <a:avLst/>
                  </a:prstGeom>
                </p:spPr>
                <p:txBody>
                  <a:bodyPr wrap="square" anchor="ctr">
                    <a:spAutoFit/>
                  </a:bodyPr>
                  <a:lstStyle/>
                  <a:p>
                    <a:pPr marL="0" marR="0" lvl="0" indent="0" algn="l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6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Tahoma" panose="020B0604030504040204" pitchFamily="34" charset="0"/>
                        <a:cs typeface="Arial" panose="020B0604020202020204" pitchFamily="34" charset="0"/>
                      </a:rPr>
                      <a:t>Outbound</a:t>
                    </a:r>
                  </a:p>
                </p:txBody>
              </p:sp>
            </p:grpSp>
          </p:grpSp>
        </p:grpSp>
      </p:grpSp>
      <p:pic>
        <p:nvPicPr>
          <p:cNvPr id="106" name="Picture 105">
            <a:extLst>
              <a:ext uri="{FF2B5EF4-FFF2-40B4-BE49-F238E27FC236}">
                <a16:creationId xmlns:a16="http://schemas.microsoft.com/office/drawing/2014/main" id="{2C9BB3DB-F073-C10C-879B-C358E6B69B4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387" y="913149"/>
            <a:ext cx="669644" cy="669644"/>
          </a:xfrm>
          <a:prstGeom prst="rect">
            <a:avLst/>
          </a:prstGeom>
        </p:spPr>
      </p:pic>
      <p:pic>
        <p:nvPicPr>
          <p:cNvPr id="107" name="Picture 106">
            <a:extLst>
              <a:ext uri="{FF2B5EF4-FFF2-40B4-BE49-F238E27FC236}">
                <a16:creationId xmlns:a16="http://schemas.microsoft.com/office/drawing/2014/main" id="{BDEA5A1B-5075-93A1-BFCD-98D49BDF813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9274" y="1890734"/>
            <a:ext cx="777724" cy="777724"/>
          </a:xfrm>
          <a:prstGeom prst="rect">
            <a:avLst/>
          </a:prstGeom>
        </p:spPr>
      </p:pic>
      <p:pic>
        <p:nvPicPr>
          <p:cNvPr id="108" name="Picture 107">
            <a:extLst>
              <a:ext uri="{FF2B5EF4-FFF2-40B4-BE49-F238E27FC236}">
                <a16:creationId xmlns:a16="http://schemas.microsoft.com/office/drawing/2014/main" id="{264569B1-442E-3CA5-0422-8AE67E8D35C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28565" y="3117935"/>
            <a:ext cx="713828" cy="644897"/>
          </a:xfrm>
          <a:prstGeom prst="rect">
            <a:avLst/>
          </a:prstGeom>
        </p:spPr>
      </p:pic>
      <p:pic>
        <p:nvPicPr>
          <p:cNvPr id="109" name="Picture 108">
            <a:extLst>
              <a:ext uri="{FF2B5EF4-FFF2-40B4-BE49-F238E27FC236}">
                <a16:creationId xmlns:a16="http://schemas.microsoft.com/office/drawing/2014/main" id="{FED4BE0D-D8B6-8E1B-FAD5-F12C40B5116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2447" y="4258255"/>
            <a:ext cx="543747" cy="543747"/>
          </a:xfrm>
          <a:prstGeom prst="rect">
            <a:avLst/>
          </a:prstGeom>
        </p:spPr>
      </p:pic>
      <p:pic>
        <p:nvPicPr>
          <p:cNvPr id="110" name="Picture 109">
            <a:extLst>
              <a:ext uri="{FF2B5EF4-FFF2-40B4-BE49-F238E27FC236}">
                <a16:creationId xmlns:a16="http://schemas.microsoft.com/office/drawing/2014/main" id="{4D244363-3F80-C428-EB7F-ECAA1B3381A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0444" y="5256705"/>
            <a:ext cx="649658" cy="649658"/>
          </a:xfrm>
          <a:prstGeom prst="rect">
            <a:avLst/>
          </a:prstGeom>
        </p:spPr>
      </p:pic>
      <p:pic>
        <p:nvPicPr>
          <p:cNvPr id="112" name="Picture 111">
            <a:extLst>
              <a:ext uri="{FF2B5EF4-FFF2-40B4-BE49-F238E27FC236}">
                <a16:creationId xmlns:a16="http://schemas.microsoft.com/office/drawing/2014/main" id="{85EF1648-A3CB-05F8-1077-B3DDEB137C7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8126" y="2806531"/>
            <a:ext cx="1017280" cy="1017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7525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8" y="6027330"/>
            <a:ext cx="12167973" cy="80990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390" b="26519"/>
          <a:stretch/>
        </p:blipFill>
        <p:spPr>
          <a:xfrm>
            <a:off x="11028514" y="-13391"/>
            <a:ext cx="1287237" cy="593303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15D03AB1-4CC7-0344-8DE9-61A40182547F}"/>
              </a:ext>
            </a:extLst>
          </p:cNvPr>
          <p:cNvGrpSpPr/>
          <p:nvPr/>
        </p:nvGrpSpPr>
        <p:grpSpPr>
          <a:xfrm>
            <a:off x="0" y="2574"/>
            <a:ext cx="12176567" cy="842010"/>
            <a:chOff x="0" y="2574"/>
            <a:chExt cx="12176567" cy="842010"/>
          </a:xfrm>
        </p:grpSpPr>
        <p:grpSp>
          <p:nvGrpSpPr>
            <p:cNvPr id="4" name="Group 3"/>
            <p:cNvGrpSpPr/>
            <p:nvPr/>
          </p:nvGrpSpPr>
          <p:grpSpPr>
            <a:xfrm>
              <a:off x="17909" y="26054"/>
              <a:ext cx="12132779" cy="802565"/>
              <a:chOff x="62590" y="-17638"/>
              <a:chExt cx="18214879" cy="1605315"/>
            </a:xfrm>
          </p:grpSpPr>
          <p:sp>
            <p:nvSpPr>
              <p:cNvPr id="6" name="矩形 1"/>
              <p:cNvSpPr/>
              <p:nvPr/>
            </p:nvSpPr>
            <p:spPr>
              <a:xfrm>
                <a:off x="2489128" y="380822"/>
                <a:ext cx="15788341" cy="518534"/>
              </a:xfrm>
              <a:prstGeom prst="rect">
                <a:avLst/>
              </a:prstGeom>
              <a:gradFill flip="none" rotWithShape="1">
                <a:gsLst>
                  <a:gs pos="0">
                    <a:srgbClr val="E53B51">
                      <a:tint val="66000"/>
                      <a:satMod val="160000"/>
                    </a:srgbClr>
                  </a:gs>
                  <a:gs pos="50000">
                    <a:srgbClr val="E53B51">
                      <a:tint val="44500"/>
                      <a:satMod val="160000"/>
                    </a:srgbClr>
                  </a:gs>
                  <a:gs pos="100000">
                    <a:schemeClr val="bg1"/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5711" tIns="22856" rIns="45711" bIns="22856"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55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cs typeface="+mn-cs"/>
                </a:endParaRPr>
              </a:p>
            </p:txBody>
          </p:sp>
          <p:sp>
            <p:nvSpPr>
              <p:cNvPr id="7" name="矩形 1"/>
              <p:cNvSpPr/>
              <p:nvPr/>
            </p:nvSpPr>
            <p:spPr>
              <a:xfrm>
                <a:off x="194714" y="274466"/>
                <a:ext cx="6183250" cy="727500"/>
              </a:xfrm>
              <a:prstGeom prst="rect">
                <a:avLst/>
              </a:prstGeom>
              <a:solidFill>
                <a:srgbClr val="E53B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5711" tIns="22856" rIns="45711" bIns="22856"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55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cs typeface="+mn-cs"/>
                </a:endParaRPr>
              </a:p>
            </p:txBody>
          </p:sp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4" r:link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590" y="-17638"/>
                <a:ext cx="1198054" cy="1605315"/>
              </a:xfrm>
              <a:prstGeom prst="rect">
                <a:avLst/>
              </a:prstGeom>
            </p:spPr>
          </p:pic>
        </p:grp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300FC05-35DD-E4B4-8C62-BB9D9A191B9A}"/>
                </a:ext>
              </a:extLst>
            </p:cNvPr>
            <p:cNvSpPr/>
            <p:nvPr/>
          </p:nvSpPr>
          <p:spPr>
            <a:xfrm>
              <a:off x="805469" y="179428"/>
              <a:ext cx="3419054" cy="363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0A295C0-3BA1-D408-5358-8E0DFA83A3B0}"/>
                </a:ext>
              </a:extLst>
            </p:cNvPr>
            <p:cNvSpPr/>
            <p:nvPr/>
          </p:nvSpPr>
          <p:spPr>
            <a:xfrm>
              <a:off x="0" y="2574"/>
              <a:ext cx="815919" cy="8420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0D2705A-917F-E67E-7AF5-CF5B0A284FD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0" y="5422"/>
              <a:ext cx="1952825" cy="704792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F048E21-FBBC-2A19-2A0C-5A9F8D72A823}"/>
                </a:ext>
              </a:extLst>
            </p:cNvPr>
            <p:cNvSpPr/>
            <p:nvPr/>
          </p:nvSpPr>
          <p:spPr>
            <a:xfrm>
              <a:off x="11102197" y="3861"/>
              <a:ext cx="1074370" cy="8099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文本框 34">
              <a:extLst>
                <a:ext uri="{FF2B5EF4-FFF2-40B4-BE49-F238E27FC236}">
                  <a16:creationId xmlns:a16="http://schemas.microsoft.com/office/drawing/2014/main" id="{A955F031-DB45-18E0-14C4-E46B88DA58DD}"/>
                </a:ext>
              </a:extLst>
            </p:cNvPr>
            <p:cNvSpPr txBox="1"/>
            <p:nvPr/>
          </p:nvSpPr>
          <p:spPr>
            <a:xfrm>
              <a:off x="2085693" y="198440"/>
              <a:ext cx="3799684" cy="261602"/>
            </a:xfrm>
            <a:prstGeom prst="rect">
              <a:avLst/>
            </a:prstGeom>
            <a:noFill/>
          </p:spPr>
          <p:txBody>
            <a:bodyPr wrap="square" lIns="45711" tIns="22856" rIns="45711" bIns="22856" rtlCol="0">
              <a:spAutoFit/>
            </a:bodyPr>
            <a:lstStyle/>
            <a:p>
              <a:pPr>
                <a:defRPr/>
              </a:pPr>
              <a:r>
                <a:rPr lang="en-US" altLang="ko-KR" sz="1400" b="1" dirty="0">
                  <a:solidFill>
                    <a:schemeClr val="bg1"/>
                  </a:solidFill>
                </a:rPr>
                <a:t>FLOW PROCESS</a:t>
              </a:r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D3EF27DB-BC91-D5EB-7065-61BD983E569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8427" y="-56621"/>
            <a:ext cx="2112820" cy="782526"/>
          </a:xfrm>
          <a:prstGeom prst="rect">
            <a:avLst/>
          </a:prstGeom>
        </p:spPr>
      </p:pic>
      <p:pic>
        <p:nvPicPr>
          <p:cNvPr id="21" name="image8.jpg">
            <a:extLst>
              <a:ext uri="{FF2B5EF4-FFF2-40B4-BE49-F238E27FC236}">
                <a16:creationId xmlns:a16="http://schemas.microsoft.com/office/drawing/2014/main" id="{00000000-0008-0000-0000-000051000000}"/>
              </a:ext>
            </a:extLst>
          </p:cNvPr>
          <p:cNvPicPr preferRelativeResize="0"/>
          <p:nvPr/>
        </p:nvPicPr>
        <p:blipFill>
          <a:blip r:embed="rId8" cstate="print"/>
          <a:stretch>
            <a:fillRect/>
          </a:stretch>
        </p:blipFill>
        <p:spPr>
          <a:xfrm>
            <a:off x="4274928" y="1760699"/>
            <a:ext cx="685800" cy="590550"/>
          </a:xfrm>
          <a:prstGeom prst="rect">
            <a:avLst/>
          </a:prstGeom>
          <a:noFill/>
        </p:spPr>
      </p:pic>
      <p:pic>
        <p:nvPicPr>
          <p:cNvPr id="24" name="image2.jpg">
            <a:extLst>
              <a:ext uri="{FF2B5EF4-FFF2-40B4-BE49-F238E27FC236}">
                <a16:creationId xmlns:a16="http://schemas.microsoft.com/office/drawing/2014/main" id="{00000000-0008-0000-0000-000052000000}"/>
              </a:ext>
            </a:extLst>
          </p:cNvPr>
          <p:cNvPicPr preferRelativeResize="0"/>
          <p:nvPr/>
        </p:nvPicPr>
        <p:blipFill>
          <a:blip r:embed="rId9" cstate="print"/>
          <a:stretch>
            <a:fillRect/>
          </a:stretch>
        </p:blipFill>
        <p:spPr>
          <a:xfrm>
            <a:off x="4224523" y="3227050"/>
            <a:ext cx="638175" cy="628650"/>
          </a:xfrm>
          <a:prstGeom prst="rect">
            <a:avLst/>
          </a:prstGeom>
          <a:noFill/>
        </p:spPr>
      </p:pic>
      <p:pic>
        <p:nvPicPr>
          <p:cNvPr id="39" name="image14.jpg">
            <a:extLst>
              <a:ext uri="{FF2B5EF4-FFF2-40B4-BE49-F238E27FC236}">
                <a16:creationId xmlns:a16="http://schemas.microsoft.com/office/drawing/2014/main" id="{00000000-0008-0000-0100-000029000000}"/>
              </a:ext>
            </a:extLst>
          </p:cNvPr>
          <p:cNvPicPr preferRelativeResize="0"/>
          <p:nvPr/>
        </p:nvPicPr>
        <p:blipFill>
          <a:blip r:embed="rId10" cstate="print"/>
          <a:stretch>
            <a:fillRect/>
          </a:stretch>
        </p:blipFill>
        <p:spPr>
          <a:xfrm>
            <a:off x="2970120" y="4107842"/>
            <a:ext cx="704850" cy="600075"/>
          </a:xfrm>
          <a:prstGeom prst="rect">
            <a:avLst/>
          </a:prstGeom>
          <a:noFill/>
        </p:spPr>
      </p:pic>
      <p:pic>
        <p:nvPicPr>
          <p:cNvPr id="41" name="image1.png">
            <a:extLst>
              <a:ext uri="{FF2B5EF4-FFF2-40B4-BE49-F238E27FC236}">
                <a16:creationId xmlns:a16="http://schemas.microsoft.com/office/drawing/2014/main" id="{00000000-0008-0000-0100-00005C000000}"/>
              </a:ext>
            </a:extLst>
          </p:cNvPr>
          <p:cNvPicPr preferRelativeResize="0"/>
          <p:nvPr/>
        </p:nvPicPr>
        <p:blipFill>
          <a:blip r:embed="rId11" cstate="print"/>
          <a:stretch>
            <a:fillRect/>
          </a:stretch>
        </p:blipFill>
        <p:spPr>
          <a:xfrm>
            <a:off x="1324643" y="4081567"/>
            <a:ext cx="619125" cy="600075"/>
          </a:xfrm>
          <a:prstGeom prst="rect">
            <a:avLst/>
          </a:prstGeom>
          <a:noFill/>
        </p:spPr>
      </p:pic>
      <p:grpSp>
        <p:nvGrpSpPr>
          <p:cNvPr id="43" name="Shape 2">
            <a:extLst>
              <a:ext uri="{FF2B5EF4-FFF2-40B4-BE49-F238E27FC236}">
                <a16:creationId xmlns:a16="http://schemas.microsoft.com/office/drawing/2014/main" id="{00000000-0008-0000-0100-000019000000}"/>
              </a:ext>
            </a:extLst>
          </p:cNvPr>
          <p:cNvGrpSpPr/>
          <p:nvPr/>
        </p:nvGrpSpPr>
        <p:grpSpPr>
          <a:xfrm>
            <a:off x="2363330" y="2263881"/>
            <a:ext cx="400050" cy="523875"/>
            <a:chOff x="0" y="0"/>
            <a:chExt cx="400050" cy="523875"/>
          </a:xfrm>
        </p:grpSpPr>
        <p:grpSp>
          <p:nvGrpSpPr>
            <p:cNvPr id="48" name="Shape 64">
              <a:extLst>
                <a:ext uri="{FF2B5EF4-FFF2-40B4-BE49-F238E27FC236}">
                  <a16:creationId xmlns:a16="http://schemas.microsoft.com/office/drawing/2014/main" id="{00000000-0008-0000-0100-000040000000}"/>
                </a:ext>
              </a:extLst>
            </p:cNvPr>
            <p:cNvGrpSpPr/>
            <p:nvPr/>
          </p:nvGrpSpPr>
          <p:grpSpPr>
            <a:xfrm>
              <a:off x="0" y="0"/>
              <a:ext cx="400050" cy="523875"/>
              <a:chOff x="0" y="0"/>
              <a:chExt cx="312" cy="332"/>
            </a:xfrm>
          </p:grpSpPr>
          <p:sp>
            <p:nvSpPr>
              <p:cNvPr id="55" name="Shape 4">
                <a:extLst>
                  <a:ext uri="{FF2B5EF4-FFF2-40B4-BE49-F238E27FC236}">
                    <a16:creationId xmlns:a16="http://schemas.microsoft.com/office/drawing/2014/main" id="{00000000-0008-0000-0100-00001A000000}"/>
                  </a:ext>
                </a:extLst>
              </p:cNvPr>
              <p:cNvSpPr/>
              <p:nvPr/>
            </p:nvSpPr>
            <p:spPr>
              <a:xfrm>
                <a:off x="0" y="0"/>
                <a:ext cx="300" cy="3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pic>
            <p:nvPicPr>
              <p:cNvPr id="60" name="Shape 65">
                <a:extLst>
                  <a:ext uri="{FF2B5EF4-FFF2-40B4-BE49-F238E27FC236}">
                    <a16:creationId xmlns:a16="http://schemas.microsoft.com/office/drawing/2014/main" id="{00000000-0008-0000-0100-000041000000}"/>
                  </a:ext>
                </a:extLst>
              </p:cNvPr>
              <p:cNvPicPr preferRelativeResize="0"/>
              <p:nvPr/>
            </p:nvPicPr>
            <p:blipFill rotWithShape="1">
              <a:blip r:embed="rId12">
                <a:alphaModFix/>
              </a:blip>
              <a:srcRect/>
              <a:stretch/>
            </p:blipFill>
            <p:spPr>
              <a:xfrm>
                <a:off x="0" y="0"/>
                <a:ext cx="269" cy="30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5" name="Shape 66">
                <a:extLst>
                  <a:ext uri="{FF2B5EF4-FFF2-40B4-BE49-F238E27FC236}">
                    <a16:creationId xmlns:a16="http://schemas.microsoft.com/office/drawing/2014/main" id="{00000000-0008-0000-0100-000042000000}"/>
                  </a:ext>
                </a:extLst>
              </p:cNvPr>
              <p:cNvPicPr preferRelativeResize="0"/>
              <p:nvPr/>
            </p:nvPicPr>
            <p:blipFill rotWithShape="1">
              <a:blip r:embed="rId13">
                <a:alphaModFix/>
              </a:blip>
              <a:srcRect/>
              <a:stretch/>
            </p:blipFill>
            <p:spPr>
              <a:xfrm>
                <a:off x="43" y="29"/>
                <a:ext cx="269" cy="30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pic>
        <p:nvPicPr>
          <p:cNvPr id="115" name="image3.png">
            <a:extLst>
              <a:ext uri="{FF2B5EF4-FFF2-40B4-BE49-F238E27FC236}">
                <a16:creationId xmlns:a16="http://schemas.microsoft.com/office/drawing/2014/main" id="{00000000-0008-0000-0100-000025000000}"/>
              </a:ext>
            </a:extLst>
          </p:cNvPr>
          <p:cNvPicPr preferRelativeResize="0"/>
          <p:nvPr/>
        </p:nvPicPr>
        <p:blipFill>
          <a:blip r:embed="rId14" cstate="print"/>
          <a:stretch>
            <a:fillRect/>
          </a:stretch>
        </p:blipFill>
        <p:spPr>
          <a:xfrm>
            <a:off x="1560580" y="931614"/>
            <a:ext cx="571500" cy="533400"/>
          </a:xfrm>
          <a:prstGeom prst="rect">
            <a:avLst/>
          </a:prstGeom>
          <a:noFill/>
        </p:spPr>
      </p:pic>
      <p:pic>
        <p:nvPicPr>
          <p:cNvPr id="124" name="image13.jpg">
            <a:extLst>
              <a:ext uri="{FF2B5EF4-FFF2-40B4-BE49-F238E27FC236}">
                <a16:creationId xmlns:a16="http://schemas.microsoft.com/office/drawing/2014/main" id="{00000000-0008-0000-0100-00002A000000}"/>
              </a:ext>
            </a:extLst>
          </p:cNvPr>
          <p:cNvPicPr preferRelativeResize="0"/>
          <p:nvPr/>
        </p:nvPicPr>
        <p:blipFill>
          <a:blip r:embed="rId15" cstate="print"/>
          <a:stretch>
            <a:fillRect/>
          </a:stretch>
        </p:blipFill>
        <p:spPr>
          <a:xfrm>
            <a:off x="461870" y="2988935"/>
            <a:ext cx="447675" cy="504825"/>
          </a:xfrm>
          <a:prstGeom prst="rect">
            <a:avLst/>
          </a:prstGeom>
          <a:noFill/>
        </p:spPr>
      </p:pic>
      <p:pic>
        <p:nvPicPr>
          <p:cNvPr id="125" name="image1.png">
            <a:extLst>
              <a:ext uri="{FF2B5EF4-FFF2-40B4-BE49-F238E27FC236}">
                <a16:creationId xmlns:a16="http://schemas.microsoft.com/office/drawing/2014/main" id="{222CCB83-D697-2E76-D8E1-CFDB5C35269E}"/>
              </a:ext>
            </a:extLst>
          </p:cNvPr>
          <p:cNvPicPr preferRelativeResize="0"/>
          <p:nvPr/>
        </p:nvPicPr>
        <p:blipFill>
          <a:blip r:embed="rId11" cstate="print"/>
          <a:stretch>
            <a:fillRect/>
          </a:stretch>
        </p:blipFill>
        <p:spPr>
          <a:xfrm>
            <a:off x="3206268" y="972204"/>
            <a:ext cx="609600" cy="619125"/>
          </a:xfrm>
          <a:prstGeom prst="rect">
            <a:avLst/>
          </a:prstGeom>
          <a:noFill/>
        </p:spPr>
      </p:pic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4BB69AA1-CF74-842B-4F6C-68B152C56A4B}"/>
              </a:ext>
            </a:extLst>
          </p:cNvPr>
          <p:cNvCxnSpPr>
            <a:cxnSpLocks/>
          </p:cNvCxnSpPr>
          <p:nvPr/>
        </p:nvCxnSpPr>
        <p:spPr>
          <a:xfrm>
            <a:off x="2363330" y="952992"/>
            <a:ext cx="681795" cy="7690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5FD2E3A3-592E-0367-E84B-D0CE2847B1A5}"/>
              </a:ext>
            </a:extLst>
          </p:cNvPr>
          <p:cNvCxnSpPr>
            <a:cxnSpLocks/>
          </p:cNvCxnSpPr>
          <p:nvPr/>
        </p:nvCxnSpPr>
        <p:spPr>
          <a:xfrm>
            <a:off x="4038754" y="1438750"/>
            <a:ext cx="236174" cy="28102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82242641-1A35-1DF3-1C76-E83A0FCAF91B}"/>
              </a:ext>
            </a:extLst>
          </p:cNvPr>
          <p:cNvCxnSpPr>
            <a:cxnSpLocks/>
          </p:cNvCxnSpPr>
          <p:nvPr/>
        </p:nvCxnSpPr>
        <p:spPr>
          <a:xfrm>
            <a:off x="4669603" y="2764181"/>
            <a:ext cx="0" cy="42501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2C5EA6E0-E780-B706-B2C6-4D57DC9F7BE8}"/>
              </a:ext>
            </a:extLst>
          </p:cNvPr>
          <p:cNvCxnSpPr>
            <a:cxnSpLocks/>
          </p:cNvCxnSpPr>
          <p:nvPr/>
        </p:nvCxnSpPr>
        <p:spPr>
          <a:xfrm flipH="1">
            <a:off x="3933955" y="3869010"/>
            <a:ext cx="340973" cy="36796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A500F318-E949-E9EB-8E7C-5CA8145C9A6D}"/>
              </a:ext>
            </a:extLst>
          </p:cNvPr>
          <p:cNvCxnSpPr>
            <a:cxnSpLocks/>
          </p:cNvCxnSpPr>
          <p:nvPr/>
        </p:nvCxnSpPr>
        <p:spPr>
          <a:xfrm flipH="1">
            <a:off x="2279718" y="4503689"/>
            <a:ext cx="444721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Arrow Connector 142">
            <a:extLst>
              <a:ext uri="{FF2B5EF4-FFF2-40B4-BE49-F238E27FC236}">
                <a16:creationId xmlns:a16="http://schemas.microsoft.com/office/drawing/2014/main" id="{7F875DD1-349E-C59D-0A9E-C2049550D221}"/>
              </a:ext>
            </a:extLst>
          </p:cNvPr>
          <p:cNvCxnSpPr>
            <a:cxnSpLocks/>
          </p:cNvCxnSpPr>
          <p:nvPr/>
        </p:nvCxnSpPr>
        <p:spPr>
          <a:xfrm flipH="1" flipV="1">
            <a:off x="815919" y="3626465"/>
            <a:ext cx="340021" cy="34226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6" name="image1.png">
            <a:extLst>
              <a:ext uri="{FF2B5EF4-FFF2-40B4-BE49-F238E27FC236}">
                <a16:creationId xmlns:a16="http://schemas.microsoft.com/office/drawing/2014/main" id="{4F8AFC40-525D-D5E7-6FCE-9DC40C5EB565}"/>
              </a:ext>
            </a:extLst>
          </p:cNvPr>
          <p:cNvPicPr preferRelativeResize="0"/>
          <p:nvPr/>
        </p:nvPicPr>
        <p:blipFill>
          <a:blip r:embed="rId11" cstate="print"/>
          <a:stretch>
            <a:fillRect/>
          </a:stretch>
        </p:blipFill>
        <p:spPr>
          <a:xfrm>
            <a:off x="299945" y="1129187"/>
            <a:ext cx="609600" cy="619125"/>
          </a:xfrm>
          <a:prstGeom prst="rect">
            <a:avLst/>
          </a:prstGeom>
          <a:noFill/>
        </p:spPr>
      </p:pic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F73898E5-F778-1EBD-D9DF-0EF1E30A1620}"/>
              </a:ext>
            </a:extLst>
          </p:cNvPr>
          <p:cNvCxnSpPr>
            <a:cxnSpLocks/>
          </p:cNvCxnSpPr>
          <p:nvPr/>
        </p:nvCxnSpPr>
        <p:spPr>
          <a:xfrm flipV="1">
            <a:off x="1249566" y="2738840"/>
            <a:ext cx="915655" cy="45036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278B820E-F147-87FC-C390-D87F64595644}"/>
              </a:ext>
            </a:extLst>
          </p:cNvPr>
          <p:cNvCxnSpPr>
            <a:cxnSpLocks/>
          </p:cNvCxnSpPr>
          <p:nvPr/>
        </p:nvCxnSpPr>
        <p:spPr>
          <a:xfrm flipH="1" flipV="1">
            <a:off x="1022036" y="1719774"/>
            <a:ext cx="921732" cy="43982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Rectangle 152">
            <a:extLst>
              <a:ext uri="{FF2B5EF4-FFF2-40B4-BE49-F238E27FC236}">
                <a16:creationId xmlns:a16="http://schemas.microsoft.com/office/drawing/2014/main" id="{3B90CFE4-1AF6-4331-2A2A-DDACBC26BCA2}"/>
              </a:ext>
            </a:extLst>
          </p:cNvPr>
          <p:cNvSpPr/>
          <p:nvPr/>
        </p:nvSpPr>
        <p:spPr>
          <a:xfrm flipH="1">
            <a:off x="149225" y="1719419"/>
            <a:ext cx="911039" cy="276999"/>
          </a:xfrm>
          <a:prstGeom prst="rect">
            <a:avLst/>
          </a:prstGeom>
          <a:ln>
            <a:noFill/>
          </a:ln>
        </p:spPr>
        <p:txBody>
          <a:bodyPr wrap="square" anchor="ctr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Customer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82659582-3ED0-0FA1-3CDC-F10B1BC1ACD1}"/>
              </a:ext>
            </a:extLst>
          </p:cNvPr>
          <p:cNvSpPr/>
          <p:nvPr/>
        </p:nvSpPr>
        <p:spPr>
          <a:xfrm flipH="1">
            <a:off x="1445878" y="1382245"/>
            <a:ext cx="911039" cy="461665"/>
          </a:xfrm>
          <a:prstGeom prst="rect">
            <a:avLst/>
          </a:prstGeom>
          <a:ln>
            <a:noFill/>
          </a:ln>
        </p:spPr>
        <p:txBody>
          <a:bodyPr wrap="square" anchor="ctr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Order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Inbound</a:t>
            </a:r>
          </a:p>
        </p:txBody>
      </p:sp>
      <p:sp>
        <p:nvSpPr>
          <p:cNvPr id="155" name="Rectangle 154">
            <a:extLst>
              <a:ext uri="{FF2B5EF4-FFF2-40B4-BE49-F238E27FC236}">
                <a16:creationId xmlns:a16="http://schemas.microsoft.com/office/drawing/2014/main" id="{DA149E2A-4DB3-22A9-53D0-4EB6A105018A}"/>
              </a:ext>
            </a:extLst>
          </p:cNvPr>
          <p:cNvSpPr/>
          <p:nvPr/>
        </p:nvSpPr>
        <p:spPr>
          <a:xfrm flipH="1">
            <a:off x="2674540" y="1579262"/>
            <a:ext cx="1500114" cy="461665"/>
          </a:xfrm>
          <a:prstGeom prst="rect">
            <a:avLst/>
          </a:prstGeom>
          <a:ln>
            <a:noFill/>
          </a:ln>
        </p:spPr>
        <p:txBody>
          <a:bodyPr wrap="square" anchor="ctr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Registrasi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Order Inbound</a:t>
            </a:r>
          </a:p>
        </p:txBody>
      </p:sp>
      <p:sp>
        <p:nvSpPr>
          <p:cNvPr id="156" name="Rectangle 155">
            <a:extLst>
              <a:ext uri="{FF2B5EF4-FFF2-40B4-BE49-F238E27FC236}">
                <a16:creationId xmlns:a16="http://schemas.microsoft.com/office/drawing/2014/main" id="{40ABFE99-4950-8929-1E86-B63D9A70664E}"/>
              </a:ext>
            </a:extLst>
          </p:cNvPr>
          <p:cNvSpPr/>
          <p:nvPr/>
        </p:nvSpPr>
        <p:spPr>
          <a:xfrm flipH="1">
            <a:off x="3884450" y="2292968"/>
            <a:ext cx="1500114" cy="461665"/>
          </a:xfrm>
          <a:prstGeom prst="rect">
            <a:avLst/>
          </a:prstGeom>
          <a:ln>
            <a:noFill/>
          </a:ln>
        </p:spPr>
        <p:txBody>
          <a:bodyPr wrap="square" anchor="ctr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Inbound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Delivery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157" name="Rectangle 156">
            <a:extLst>
              <a:ext uri="{FF2B5EF4-FFF2-40B4-BE49-F238E27FC236}">
                <a16:creationId xmlns:a16="http://schemas.microsoft.com/office/drawing/2014/main" id="{B5B47EE9-F771-279A-42FF-0315B244F6A3}"/>
              </a:ext>
            </a:extLst>
          </p:cNvPr>
          <p:cNvSpPr/>
          <p:nvPr/>
        </p:nvSpPr>
        <p:spPr>
          <a:xfrm flipH="1">
            <a:off x="3985535" y="3831278"/>
            <a:ext cx="1500114" cy="276999"/>
          </a:xfrm>
          <a:prstGeom prst="rect">
            <a:avLst/>
          </a:prstGeom>
          <a:ln>
            <a:noFill/>
          </a:ln>
        </p:spPr>
        <p:txBody>
          <a:bodyPr wrap="square" anchor="ctr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Unloading</a:t>
            </a:r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479A8C4E-B302-94D4-15B2-8C4207761789}"/>
              </a:ext>
            </a:extLst>
          </p:cNvPr>
          <p:cNvSpPr/>
          <p:nvPr/>
        </p:nvSpPr>
        <p:spPr>
          <a:xfrm flipH="1">
            <a:off x="2613596" y="4650445"/>
            <a:ext cx="1618201" cy="461665"/>
          </a:xfrm>
          <a:prstGeom prst="rect">
            <a:avLst/>
          </a:prstGeom>
          <a:ln>
            <a:noFill/>
          </a:ln>
        </p:spPr>
        <p:txBody>
          <a:bodyPr wrap="square" anchor="ctr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Putaway</a:t>
            </a:r>
            <a:r>
              <a:rPr lang="en-US" sz="12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(Move to storage)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159" name="Rectangle 158">
            <a:extLst>
              <a:ext uri="{FF2B5EF4-FFF2-40B4-BE49-F238E27FC236}">
                <a16:creationId xmlns:a16="http://schemas.microsoft.com/office/drawing/2014/main" id="{2CABE5E1-FAFD-F7D4-3F58-4B8F7CB03281}"/>
              </a:ext>
            </a:extLst>
          </p:cNvPr>
          <p:cNvSpPr/>
          <p:nvPr/>
        </p:nvSpPr>
        <p:spPr>
          <a:xfrm flipH="1">
            <a:off x="825104" y="4827629"/>
            <a:ext cx="1618201" cy="276999"/>
          </a:xfrm>
          <a:prstGeom prst="rect">
            <a:avLst/>
          </a:prstGeom>
          <a:ln>
            <a:noFill/>
          </a:ln>
        </p:spPr>
        <p:txBody>
          <a:bodyPr wrap="square" anchor="ctr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Update Stock</a:t>
            </a:r>
          </a:p>
        </p:txBody>
      </p:sp>
      <p:sp>
        <p:nvSpPr>
          <p:cNvPr id="160" name="Rectangle 159">
            <a:extLst>
              <a:ext uri="{FF2B5EF4-FFF2-40B4-BE49-F238E27FC236}">
                <a16:creationId xmlns:a16="http://schemas.microsoft.com/office/drawing/2014/main" id="{124E1936-AB18-ADE2-3928-16880E358AA6}"/>
              </a:ext>
            </a:extLst>
          </p:cNvPr>
          <p:cNvSpPr/>
          <p:nvPr/>
        </p:nvSpPr>
        <p:spPr>
          <a:xfrm flipH="1">
            <a:off x="-401142" y="3371487"/>
            <a:ext cx="1618201" cy="461665"/>
          </a:xfrm>
          <a:prstGeom prst="rect">
            <a:avLst/>
          </a:prstGeom>
          <a:ln>
            <a:noFill/>
          </a:ln>
        </p:spPr>
        <p:txBody>
          <a:bodyPr wrap="square" anchor="ctr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Inventory 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Stock</a:t>
            </a:r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31423485-5CD0-3F64-3777-C9124C7AFF9A}"/>
              </a:ext>
            </a:extLst>
          </p:cNvPr>
          <p:cNvSpPr/>
          <p:nvPr/>
        </p:nvSpPr>
        <p:spPr>
          <a:xfrm flipH="1">
            <a:off x="1746560" y="2772274"/>
            <a:ext cx="1618201" cy="461665"/>
          </a:xfrm>
          <a:prstGeom prst="rect">
            <a:avLst/>
          </a:prstGeom>
          <a:ln>
            <a:noFill/>
          </a:ln>
        </p:spPr>
        <p:txBody>
          <a:bodyPr wrap="square" anchor="ctr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Report 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Stock</a:t>
            </a:r>
          </a:p>
        </p:txBody>
      </p:sp>
      <p:sp>
        <p:nvSpPr>
          <p:cNvPr id="164" name="矩形 1">
            <a:extLst>
              <a:ext uri="{FF2B5EF4-FFF2-40B4-BE49-F238E27FC236}">
                <a16:creationId xmlns:a16="http://schemas.microsoft.com/office/drawing/2014/main" id="{380879CA-62D0-1048-39FB-8D934FB6827D}"/>
              </a:ext>
            </a:extLst>
          </p:cNvPr>
          <p:cNvSpPr/>
          <p:nvPr/>
        </p:nvSpPr>
        <p:spPr>
          <a:xfrm>
            <a:off x="407958" y="5181301"/>
            <a:ext cx="4118611" cy="397594"/>
          </a:xfrm>
          <a:prstGeom prst="rect">
            <a:avLst/>
          </a:prstGeom>
          <a:solidFill>
            <a:srgbClr val="E53B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t>Inbound Process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165" name="矩形 1">
            <a:extLst>
              <a:ext uri="{FF2B5EF4-FFF2-40B4-BE49-F238E27FC236}">
                <a16:creationId xmlns:a16="http://schemas.microsoft.com/office/drawing/2014/main" id="{CE237663-2C34-3025-02DB-3425BE617649}"/>
              </a:ext>
            </a:extLst>
          </p:cNvPr>
          <p:cNvSpPr/>
          <p:nvPr/>
        </p:nvSpPr>
        <p:spPr>
          <a:xfrm>
            <a:off x="6278416" y="5204559"/>
            <a:ext cx="4118611" cy="397594"/>
          </a:xfrm>
          <a:prstGeom prst="rect">
            <a:avLst/>
          </a:prstGeom>
          <a:solidFill>
            <a:srgbClr val="E53B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t>Outbound Process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pic>
        <p:nvPicPr>
          <p:cNvPr id="166" name="image8.jpg">
            <a:extLst>
              <a:ext uri="{FF2B5EF4-FFF2-40B4-BE49-F238E27FC236}">
                <a16:creationId xmlns:a16="http://schemas.microsoft.com/office/drawing/2014/main" id="{C2FDE9AE-2CDE-5FB3-C851-5BCB01C4BDE3}"/>
              </a:ext>
            </a:extLst>
          </p:cNvPr>
          <p:cNvPicPr preferRelativeResize="0"/>
          <p:nvPr/>
        </p:nvPicPr>
        <p:blipFill>
          <a:blip r:embed="rId8" cstate="print"/>
          <a:stretch>
            <a:fillRect/>
          </a:stretch>
        </p:blipFill>
        <p:spPr>
          <a:xfrm>
            <a:off x="6239835" y="3502322"/>
            <a:ext cx="685800" cy="590550"/>
          </a:xfrm>
          <a:prstGeom prst="rect">
            <a:avLst/>
          </a:prstGeom>
          <a:noFill/>
        </p:spPr>
      </p:pic>
      <p:pic>
        <p:nvPicPr>
          <p:cNvPr id="168" name="image14.jpg">
            <a:extLst>
              <a:ext uri="{FF2B5EF4-FFF2-40B4-BE49-F238E27FC236}">
                <a16:creationId xmlns:a16="http://schemas.microsoft.com/office/drawing/2014/main" id="{06074014-0D39-B245-4DC7-82F8D80ECA06}"/>
              </a:ext>
            </a:extLst>
          </p:cNvPr>
          <p:cNvPicPr preferRelativeResize="0"/>
          <p:nvPr/>
        </p:nvPicPr>
        <p:blipFill>
          <a:blip r:embed="rId10" cstate="print"/>
          <a:stretch>
            <a:fillRect/>
          </a:stretch>
        </p:blipFill>
        <p:spPr>
          <a:xfrm>
            <a:off x="10016787" y="2087004"/>
            <a:ext cx="704850" cy="600075"/>
          </a:xfrm>
          <a:prstGeom prst="rect">
            <a:avLst/>
          </a:prstGeom>
          <a:noFill/>
        </p:spPr>
      </p:pic>
      <p:pic>
        <p:nvPicPr>
          <p:cNvPr id="169" name="image1.png">
            <a:extLst>
              <a:ext uri="{FF2B5EF4-FFF2-40B4-BE49-F238E27FC236}">
                <a16:creationId xmlns:a16="http://schemas.microsoft.com/office/drawing/2014/main" id="{1B296765-C7A5-4D14-DE5F-3777DBC763B3}"/>
              </a:ext>
            </a:extLst>
          </p:cNvPr>
          <p:cNvPicPr preferRelativeResize="0"/>
          <p:nvPr/>
        </p:nvPicPr>
        <p:blipFill>
          <a:blip r:embed="rId11" cstate="print"/>
          <a:stretch>
            <a:fillRect/>
          </a:stretch>
        </p:blipFill>
        <p:spPr>
          <a:xfrm>
            <a:off x="8961302" y="4281202"/>
            <a:ext cx="619125" cy="600075"/>
          </a:xfrm>
          <a:prstGeom prst="rect">
            <a:avLst/>
          </a:prstGeom>
          <a:noFill/>
        </p:spPr>
      </p:pic>
      <p:grpSp>
        <p:nvGrpSpPr>
          <p:cNvPr id="170" name="Shape 2">
            <a:extLst>
              <a:ext uri="{FF2B5EF4-FFF2-40B4-BE49-F238E27FC236}">
                <a16:creationId xmlns:a16="http://schemas.microsoft.com/office/drawing/2014/main" id="{B40500A0-5DCE-F10C-2862-766EC22B77F9}"/>
              </a:ext>
            </a:extLst>
          </p:cNvPr>
          <p:cNvGrpSpPr/>
          <p:nvPr/>
        </p:nvGrpSpPr>
        <p:grpSpPr>
          <a:xfrm>
            <a:off x="8182917" y="2528529"/>
            <a:ext cx="400050" cy="523875"/>
            <a:chOff x="0" y="0"/>
            <a:chExt cx="400050" cy="523875"/>
          </a:xfrm>
        </p:grpSpPr>
        <p:grpSp>
          <p:nvGrpSpPr>
            <p:cNvPr id="171" name="Shape 64">
              <a:extLst>
                <a:ext uri="{FF2B5EF4-FFF2-40B4-BE49-F238E27FC236}">
                  <a16:creationId xmlns:a16="http://schemas.microsoft.com/office/drawing/2014/main" id="{62FC5ED2-5514-BF69-B32D-8D3D4EE09381}"/>
                </a:ext>
              </a:extLst>
            </p:cNvPr>
            <p:cNvGrpSpPr/>
            <p:nvPr/>
          </p:nvGrpSpPr>
          <p:grpSpPr>
            <a:xfrm>
              <a:off x="0" y="0"/>
              <a:ext cx="400050" cy="523875"/>
              <a:chOff x="0" y="0"/>
              <a:chExt cx="312" cy="332"/>
            </a:xfrm>
          </p:grpSpPr>
          <p:sp>
            <p:nvSpPr>
              <p:cNvPr id="172" name="Shape 4">
                <a:extLst>
                  <a:ext uri="{FF2B5EF4-FFF2-40B4-BE49-F238E27FC236}">
                    <a16:creationId xmlns:a16="http://schemas.microsoft.com/office/drawing/2014/main" id="{98C95C5A-54E0-D29D-B4FF-4E0838F89D5B}"/>
                  </a:ext>
                </a:extLst>
              </p:cNvPr>
              <p:cNvSpPr/>
              <p:nvPr/>
            </p:nvSpPr>
            <p:spPr>
              <a:xfrm>
                <a:off x="0" y="0"/>
                <a:ext cx="300" cy="3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pic>
            <p:nvPicPr>
              <p:cNvPr id="173" name="Shape 65">
                <a:extLst>
                  <a:ext uri="{FF2B5EF4-FFF2-40B4-BE49-F238E27FC236}">
                    <a16:creationId xmlns:a16="http://schemas.microsoft.com/office/drawing/2014/main" id="{3F91DE82-E91F-AD9B-49ED-14EFB01FF137}"/>
                  </a:ext>
                </a:extLst>
              </p:cNvPr>
              <p:cNvPicPr preferRelativeResize="0"/>
              <p:nvPr/>
            </p:nvPicPr>
            <p:blipFill rotWithShape="1">
              <a:blip r:embed="rId12">
                <a:alphaModFix/>
              </a:blip>
              <a:srcRect/>
              <a:stretch/>
            </p:blipFill>
            <p:spPr>
              <a:xfrm>
                <a:off x="0" y="0"/>
                <a:ext cx="269" cy="30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4" name="Shape 66">
                <a:extLst>
                  <a:ext uri="{FF2B5EF4-FFF2-40B4-BE49-F238E27FC236}">
                    <a16:creationId xmlns:a16="http://schemas.microsoft.com/office/drawing/2014/main" id="{186A46DA-D719-FF70-22FF-EF5CEFE7CE6F}"/>
                  </a:ext>
                </a:extLst>
              </p:cNvPr>
              <p:cNvPicPr preferRelativeResize="0"/>
              <p:nvPr/>
            </p:nvPicPr>
            <p:blipFill rotWithShape="1">
              <a:blip r:embed="rId13">
                <a:alphaModFix/>
              </a:blip>
              <a:srcRect/>
              <a:stretch/>
            </p:blipFill>
            <p:spPr>
              <a:xfrm>
                <a:off x="43" y="29"/>
                <a:ext cx="269" cy="30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pic>
        <p:nvPicPr>
          <p:cNvPr id="175" name="image3.png">
            <a:extLst>
              <a:ext uri="{FF2B5EF4-FFF2-40B4-BE49-F238E27FC236}">
                <a16:creationId xmlns:a16="http://schemas.microsoft.com/office/drawing/2014/main" id="{9E0A0735-7E75-2D40-B310-D8865A6D384F}"/>
              </a:ext>
            </a:extLst>
          </p:cNvPr>
          <p:cNvPicPr preferRelativeResize="0"/>
          <p:nvPr/>
        </p:nvPicPr>
        <p:blipFill>
          <a:blip r:embed="rId14" cstate="print"/>
          <a:stretch>
            <a:fillRect/>
          </a:stretch>
        </p:blipFill>
        <p:spPr>
          <a:xfrm>
            <a:off x="7380167" y="1196262"/>
            <a:ext cx="571500" cy="533400"/>
          </a:xfrm>
          <a:prstGeom prst="rect">
            <a:avLst/>
          </a:prstGeom>
          <a:noFill/>
        </p:spPr>
      </p:pic>
      <p:pic>
        <p:nvPicPr>
          <p:cNvPr id="176" name="image13.jpg">
            <a:extLst>
              <a:ext uri="{FF2B5EF4-FFF2-40B4-BE49-F238E27FC236}">
                <a16:creationId xmlns:a16="http://schemas.microsoft.com/office/drawing/2014/main" id="{B74E3E99-9C69-6983-FFC4-7301B1C40684}"/>
              </a:ext>
            </a:extLst>
          </p:cNvPr>
          <p:cNvPicPr preferRelativeResize="0"/>
          <p:nvPr/>
        </p:nvPicPr>
        <p:blipFill>
          <a:blip r:embed="rId15" cstate="print"/>
          <a:stretch>
            <a:fillRect/>
          </a:stretch>
        </p:blipFill>
        <p:spPr>
          <a:xfrm>
            <a:off x="5608840" y="2498663"/>
            <a:ext cx="447675" cy="504825"/>
          </a:xfrm>
          <a:prstGeom prst="rect">
            <a:avLst/>
          </a:prstGeom>
          <a:noFill/>
        </p:spPr>
      </p:pic>
      <p:pic>
        <p:nvPicPr>
          <p:cNvPr id="177" name="image1.png">
            <a:extLst>
              <a:ext uri="{FF2B5EF4-FFF2-40B4-BE49-F238E27FC236}">
                <a16:creationId xmlns:a16="http://schemas.microsoft.com/office/drawing/2014/main" id="{EEF12861-B60D-3B87-B2D0-753A343E65C2}"/>
              </a:ext>
            </a:extLst>
          </p:cNvPr>
          <p:cNvPicPr preferRelativeResize="0"/>
          <p:nvPr/>
        </p:nvPicPr>
        <p:blipFill>
          <a:blip r:embed="rId11" cstate="print"/>
          <a:stretch>
            <a:fillRect/>
          </a:stretch>
        </p:blipFill>
        <p:spPr>
          <a:xfrm>
            <a:off x="9025855" y="1236852"/>
            <a:ext cx="609600" cy="619125"/>
          </a:xfrm>
          <a:prstGeom prst="rect">
            <a:avLst/>
          </a:prstGeom>
          <a:noFill/>
        </p:spPr>
      </p:pic>
      <p:cxnSp>
        <p:nvCxnSpPr>
          <p:cNvPr id="178" name="Straight Arrow Connector 177">
            <a:extLst>
              <a:ext uri="{FF2B5EF4-FFF2-40B4-BE49-F238E27FC236}">
                <a16:creationId xmlns:a16="http://schemas.microsoft.com/office/drawing/2014/main" id="{A14559AC-7469-B2B2-1FAA-73E58134672A}"/>
              </a:ext>
            </a:extLst>
          </p:cNvPr>
          <p:cNvCxnSpPr>
            <a:cxnSpLocks/>
          </p:cNvCxnSpPr>
          <p:nvPr/>
        </p:nvCxnSpPr>
        <p:spPr>
          <a:xfrm>
            <a:off x="8182917" y="1217640"/>
            <a:ext cx="681795" cy="7690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Arrow Connector 178">
            <a:extLst>
              <a:ext uri="{FF2B5EF4-FFF2-40B4-BE49-F238E27FC236}">
                <a16:creationId xmlns:a16="http://schemas.microsoft.com/office/drawing/2014/main" id="{7F030ED3-A460-FDFB-2F5A-43F0501696E3}"/>
              </a:ext>
            </a:extLst>
          </p:cNvPr>
          <p:cNvCxnSpPr>
            <a:cxnSpLocks/>
          </p:cNvCxnSpPr>
          <p:nvPr/>
        </p:nvCxnSpPr>
        <p:spPr>
          <a:xfrm>
            <a:off x="9858341" y="1703398"/>
            <a:ext cx="236174" cy="28102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Arrow Connector 179">
            <a:extLst>
              <a:ext uri="{FF2B5EF4-FFF2-40B4-BE49-F238E27FC236}">
                <a16:creationId xmlns:a16="http://schemas.microsoft.com/office/drawing/2014/main" id="{477DC23E-6245-A787-C4CF-66B5FFAEE3E7}"/>
              </a:ext>
            </a:extLst>
          </p:cNvPr>
          <p:cNvCxnSpPr>
            <a:cxnSpLocks/>
          </p:cNvCxnSpPr>
          <p:nvPr/>
        </p:nvCxnSpPr>
        <p:spPr>
          <a:xfrm>
            <a:off x="10489190" y="3028829"/>
            <a:ext cx="0" cy="42501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Arrow Connector 180">
            <a:extLst>
              <a:ext uri="{FF2B5EF4-FFF2-40B4-BE49-F238E27FC236}">
                <a16:creationId xmlns:a16="http://schemas.microsoft.com/office/drawing/2014/main" id="{481244C6-5DE9-D332-4066-BE0A8796436A}"/>
              </a:ext>
            </a:extLst>
          </p:cNvPr>
          <p:cNvCxnSpPr>
            <a:cxnSpLocks/>
          </p:cNvCxnSpPr>
          <p:nvPr/>
        </p:nvCxnSpPr>
        <p:spPr>
          <a:xfrm flipH="1">
            <a:off x="9753542" y="4133658"/>
            <a:ext cx="340973" cy="36796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Arrow Connector 181">
            <a:extLst>
              <a:ext uri="{FF2B5EF4-FFF2-40B4-BE49-F238E27FC236}">
                <a16:creationId xmlns:a16="http://schemas.microsoft.com/office/drawing/2014/main" id="{3E89AD9B-427D-647B-0D7E-37895EC752EB}"/>
              </a:ext>
            </a:extLst>
          </p:cNvPr>
          <p:cNvCxnSpPr>
            <a:cxnSpLocks/>
          </p:cNvCxnSpPr>
          <p:nvPr/>
        </p:nvCxnSpPr>
        <p:spPr>
          <a:xfrm flipH="1">
            <a:off x="8099305" y="4768337"/>
            <a:ext cx="444721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Arrow Connector 182">
            <a:extLst>
              <a:ext uri="{FF2B5EF4-FFF2-40B4-BE49-F238E27FC236}">
                <a16:creationId xmlns:a16="http://schemas.microsoft.com/office/drawing/2014/main" id="{5D39596B-423F-D484-0C1D-326B73096F7B}"/>
              </a:ext>
            </a:extLst>
          </p:cNvPr>
          <p:cNvCxnSpPr>
            <a:cxnSpLocks/>
          </p:cNvCxnSpPr>
          <p:nvPr/>
        </p:nvCxnSpPr>
        <p:spPr>
          <a:xfrm flipH="1" flipV="1">
            <a:off x="7052943" y="4348778"/>
            <a:ext cx="249546" cy="19423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4" name="image1.png">
            <a:extLst>
              <a:ext uri="{FF2B5EF4-FFF2-40B4-BE49-F238E27FC236}">
                <a16:creationId xmlns:a16="http://schemas.microsoft.com/office/drawing/2014/main" id="{2F8B4B54-E5D0-6ED0-C981-51D841CCEEC5}"/>
              </a:ext>
            </a:extLst>
          </p:cNvPr>
          <p:cNvPicPr preferRelativeResize="0"/>
          <p:nvPr/>
        </p:nvPicPr>
        <p:blipFill>
          <a:blip r:embed="rId11" cstate="print"/>
          <a:stretch>
            <a:fillRect/>
          </a:stretch>
        </p:blipFill>
        <p:spPr>
          <a:xfrm>
            <a:off x="6119532" y="1393835"/>
            <a:ext cx="609600" cy="619125"/>
          </a:xfrm>
          <a:prstGeom prst="rect">
            <a:avLst/>
          </a:prstGeom>
          <a:noFill/>
        </p:spPr>
      </p:pic>
      <p:cxnSp>
        <p:nvCxnSpPr>
          <p:cNvPr id="185" name="Straight Arrow Connector 184">
            <a:extLst>
              <a:ext uri="{FF2B5EF4-FFF2-40B4-BE49-F238E27FC236}">
                <a16:creationId xmlns:a16="http://schemas.microsoft.com/office/drawing/2014/main" id="{115B4905-7129-0D6C-D7B2-DB2DBB9A4FD3}"/>
              </a:ext>
            </a:extLst>
          </p:cNvPr>
          <p:cNvCxnSpPr>
            <a:cxnSpLocks/>
          </p:cNvCxnSpPr>
          <p:nvPr/>
        </p:nvCxnSpPr>
        <p:spPr>
          <a:xfrm>
            <a:off x="6210221" y="2779220"/>
            <a:ext cx="1553134" cy="2851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Arrow Connector 185">
            <a:extLst>
              <a:ext uri="{FF2B5EF4-FFF2-40B4-BE49-F238E27FC236}">
                <a16:creationId xmlns:a16="http://schemas.microsoft.com/office/drawing/2014/main" id="{04F80FA6-7380-337D-38D3-187ED3ABF8AB}"/>
              </a:ext>
            </a:extLst>
          </p:cNvPr>
          <p:cNvCxnSpPr>
            <a:cxnSpLocks/>
          </p:cNvCxnSpPr>
          <p:nvPr/>
        </p:nvCxnSpPr>
        <p:spPr>
          <a:xfrm flipH="1" flipV="1">
            <a:off x="6841623" y="1984422"/>
            <a:ext cx="921732" cy="43982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7" name="Rectangle 186">
            <a:extLst>
              <a:ext uri="{FF2B5EF4-FFF2-40B4-BE49-F238E27FC236}">
                <a16:creationId xmlns:a16="http://schemas.microsoft.com/office/drawing/2014/main" id="{556A5369-3613-1CCB-E83C-D0C1E98F1BF6}"/>
              </a:ext>
            </a:extLst>
          </p:cNvPr>
          <p:cNvSpPr/>
          <p:nvPr/>
        </p:nvSpPr>
        <p:spPr>
          <a:xfrm flipH="1">
            <a:off x="5968812" y="1984067"/>
            <a:ext cx="911039" cy="276999"/>
          </a:xfrm>
          <a:prstGeom prst="rect">
            <a:avLst/>
          </a:prstGeom>
          <a:ln>
            <a:noFill/>
          </a:ln>
        </p:spPr>
        <p:txBody>
          <a:bodyPr wrap="square" anchor="ctr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Customer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188" name="Rectangle 187">
            <a:extLst>
              <a:ext uri="{FF2B5EF4-FFF2-40B4-BE49-F238E27FC236}">
                <a16:creationId xmlns:a16="http://schemas.microsoft.com/office/drawing/2014/main" id="{43BF0F1A-9086-BB9A-CBD6-7C63DF7487A5}"/>
              </a:ext>
            </a:extLst>
          </p:cNvPr>
          <p:cNvSpPr/>
          <p:nvPr/>
        </p:nvSpPr>
        <p:spPr>
          <a:xfrm flipH="1">
            <a:off x="7265465" y="1646893"/>
            <a:ext cx="911039" cy="461665"/>
          </a:xfrm>
          <a:prstGeom prst="rect">
            <a:avLst/>
          </a:prstGeom>
          <a:ln>
            <a:noFill/>
          </a:ln>
        </p:spPr>
        <p:txBody>
          <a:bodyPr wrap="square" anchor="ctr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Order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out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bound</a:t>
            </a:r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FB92BA6A-1B4C-723F-C89F-E770DA353F00}"/>
              </a:ext>
            </a:extLst>
          </p:cNvPr>
          <p:cNvSpPr/>
          <p:nvPr/>
        </p:nvSpPr>
        <p:spPr>
          <a:xfrm flipH="1">
            <a:off x="8494127" y="1843910"/>
            <a:ext cx="1500114" cy="461665"/>
          </a:xfrm>
          <a:prstGeom prst="rect">
            <a:avLst/>
          </a:prstGeom>
          <a:ln>
            <a:noFill/>
          </a:ln>
        </p:spPr>
        <p:txBody>
          <a:bodyPr wrap="square" anchor="ctr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Registrasi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Order </a:t>
            </a:r>
            <a:r>
              <a:rPr lang="en-US" sz="12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out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bound</a:t>
            </a:r>
          </a:p>
        </p:txBody>
      </p:sp>
      <p:sp>
        <p:nvSpPr>
          <p:cNvPr id="190" name="Rectangle 189">
            <a:extLst>
              <a:ext uri="{FF2B5EF4-FFF2-40B4-BE49-F238E27FC236}">
                <a16:creationId xmlns:a16="http://schemas.microsoft.com/office/drawing/2014/main" id="{C59CB347-4208-F671-E138-D639D1A8F087}"/>
              </a:ext>
            </a:extLst>
          </p:cNvPr>
          <p:cNvSpPr/>
          <p:nvPr/>
        </p:nvSpPr>
        <p:spPr>
          <a:xfrm flipH="1">
            <a:off x="5832678" y="4086809"/>
            <a:ext cx="1500114" cy="461665"/>
          </a:xfrm>
          <a:prstGeom prst="rect">
            <a:avLst/>
          </a:prstGeom>
          <a:ln>
            <a:noFill/>
          </a:ln>
        </p:spPr>
        <p:txBody>
          <a:bodyPr wrap="square" anchor="ctr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Out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bound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Delivery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191" name="Rectangle 190">
            <a:extLst>
              <a:ext uri="{FF2B5EF4-FFF2-40B4-BE49-F238E27FC236}">
                <a16:creationId xmlns:a16="http://schemas.microsoft.com/office/drawing/2014/main" id="{E70C7FF8-3BEA-0217-9BE7-7BB4AA70CD6E}"/>
              </a:ext>
            </a:extLst>
          </p:cNvPr>
          <p:cNvSpPr/>
          <p:nvPr/>
        </p:nvSpPr>
        <p:spPr>
          <a:xfrm flipH="1">
            <a:off x="7566147" y="3036922"/>
            <a:ext cx="1618201" cy="461665"/>
          </a:xfrm>
          <a:prstGeom prst="rect">
            <a:avLst/>
          </a:prstGeom>
          <a:ln>
            <a:noFill/>
          </a:ln>
        </p:spPr>
        <p:txBody>
          <a:bodyPr wrap="square" anchor="ctr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Report 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Stock</a:t>
            </a:r>
          </a:p>
        </p:txBody>
      </p:sp>
      <p:sp>
        <p:nvSpPr>
          <p:cNvPr id="194" name="Rectangle 193">
            <a:extLst>
              <a:ext uri="{FF2B5EF4-FFF2-40B4-BE49-F238E27FC236}">
                <a16:creationId xmlns:a16="http://schemas.microsoft.com/office/drawing/2014/main" id="{C0FE1510-32AB-7C43-54A2-FA5F8BF4ECB0}"/>
              </a:ext>
            </a:extLst>
          </p:cNvPr>
          <p:cNvSpPr/>
          <p:nvPr/>
        </p:nvSpPr>
        <p:spPr>
          <a:xfrm flipH="1">
            <a:off x="9635455" y="2762741"/>
            <a:ext cx="1618201" cy="276999"/>
          </a:xfrm>
          <a:prstGeom prst="rect">
            <a:avLst/>
          </a:prstGeom>
          <a:ln>
            <a:noFill/>
          </a:ln>
        </p:spPr>
        <p:txBody>
          <a:bodyPr wrap="square" anchor="ctr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Pickaway</a:t>
            </a:r>
          </a:p>
        </p:txBody>
      </p:sp>
      <p:pic>
        <p:nvPicPr>
          <p:cNvPr id="195" name="image16.png">
            <a:extLst>
              <a:ext uri="{FF2B5EF4-FFF2-40B4-BE49-F238E27FC236}">
                <a16:creationId xmlns:a16="http://schemas.microsoft.com/office/drawing/2014/main" id="{00000000-0008-0000-0100-00002E000000}"/>
              </a:ext>
            </a:extLst>
          </p:cNvPr>
          <p:cNvPicPr preferRelativeResize="0"/>
          <p:nvPr/>
        </p:nvPicPr>
        <p:blipFill>
          <a:blip r:embed="rId16" cstate="print"/>
          <a:stretch>
            <a:fillRect/>
          </a:stretch>
        </p:blipFill>
        <p:spPr>
          <a:xfrm>
            <a:off x="10340636" y="3611859"/>
            <a:ext cx="502767" cy="436319"/>
          </a:xfrm>
          <a:prstGeom prst="rect">
            <a:avLst/>
          </a:prstGeom>
          <a:noFill/>
        </p:spPr>
      </p:pic>
      <p:sp>
        <p:nvSpPr>
          <p:cNvPr id="196" name="Rectangle 195">
            <a:extLst>
              <a:ext uri="{FF2B5EF4-FFF2-40B4-BE49-F238E27FC236}">
                <a16:creationId xmlns:a16="http://schemas.microsoft.com/office/drawing/2014/main" id="{A900D7E6-D268-F1DD-CF9C-D4F6F236CCBF}"/>
              </a:ext>
            </a:extLst>
          </p:cNvPr>
          <p:cNvSpPr/>
          <p:nvPr/>
        </p:nvSpPr>
        <p:spPr>
          <a:xfrm flipH="1">
            <a:off x="9782918" y="4062245"/>
            <a:ext cx="1618201" cy="276999"/>
          </a:xfrm>
          <a:prstGeom prst="rect">
            <a:avLst/>
          </a:prstGeom>
          <a:ln>
            <a:noFill/>
          </a:ln>
        </p:spPr>
        <p:txBody>
          <a:bodyPr wrap="square" anchor="ctr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Preparing</a:t>
            </a:r>
          </a:p>
        </p:txBody>
      </p:sp>
      <p:pic>
        <p:nvPicPr>
          <p:cNvPr id="197" name="image5.jpg">
            <a:extLst>
              <a:ext uri="{FF2B5EF4-FFF2-40B4-BE49-F238E27FC236}">
                <a16:creationId xmlns:a16="http://schemas.microsoft.com/office/drawing/2014/main" id="{00000000-0008-0000-0100-00002C000000}"/>
              </a:ext>
            </a:extLst>
          </p:cNvPr>
          <p:cNvPicPr preferRelativeResize="0"/>
          <p:nvPr/>
        </p:nvPicPr>
        <p:blipFill>
          <a:blip r:embed="rId17" cstate="print"/>
          <a:stretch>
            <a:fillRect/>
          </a:stretch>
        </p:blipFill>
        <p:spPr>
          <a:xfrm>
            <a:off x="7454673" y="4501627"/>
            <a:ext cx="400050" cy="390525"/>
          </a:xfrm>
          <a:prstGeom prst="rect">
            <a:avLst/>
          </a:prstGeom>
          <a:noFill/>
        </p:spPr>
      </p:pic>
      <p:cxnSp>
        <p:nvCxnSpPr>
          <p:cNvPr id="199" name="Straight Arrow Connector 198">
            <a:extLst>
              <a:ext uri="{FF2B5EF4-FFF2-40B4-BE49-F238E27FC236}">
                <a16:creationId xmlns:a16="http://schemas.microsoft.com/office/drawing/2014/main" id="{5C94C659-20AC-818D-94A8-C058CB67AFFC}"/>
              </a:ext>
            </a:extLst>
          </p:cNvPr>
          <p:cNvCxnSpPr>
            <a:cxnSpLocks/>
          </p:cNvCxnSpPr>
          <p:nvPr/>
        </p:nvCxnSpPr>
        <p:spPr>
          <a:xfrm flipH="1" flipV="1">
            <a:off x="5853216" y="3322708"/>
            <a:ext cx="305698" cy="32332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Rectangle 200">
            <a:extLst>
              <a:ext uri="{FF2B5EF4-FFF2-40B4-BE49-F238E27FC236}">
                <a16:creationId xmlns:a16="http://schemas.microsoft.com/office/drawing/2014/main" id="{29D45591-3CA6-1007-962A-776C68392452}"/>
              </a:ext>
            </a:extLst>
          </p:cNvPr>
          <p:cNvSpPr/>
          <p:nvPr/>
        </p:nvSpPr>
        <p:spPr>
          <a:xfrm flipH="1">
            <a:off x="4969589" y="2919864"/>
            <a:ext cx="1618201" cy="461665"/>
          </a:xfrm>
          <a:prstGeom prst="rect">
            <a:avLst/>
          </a:prstGeom>
          <a:ln>
            <a:noFill/>
          </a:ln>
        </p:spPr>
        <p:txBody>
          <a:bodyPr wrap="square" anchor="ctr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Inventory 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Stock</a:t>
            </a:r>
          </a:p>
        </p:txBody>
      </p:sp>
      <p:cxnSp>
        <p:nvCxnSpPr>
          <p:cNvPr id="204" name="Straight Arrow Connector 203">
            <a:extLst>
              <a:ext uri="{FF2B5EF4-FFF2-40B4-BE49-F238E27FC236}">
                <a16:creationId xmlns:a16="http://schemas.microsoft.com/office/drawing/2014/main" id="{59971E8B-2325-0987-2B3F-7E090950BD3A}"/>
              </a:ext>
            </a:extLst>
          </p:cNvPr>
          <p:cNvCxnSpPr>
            <a:cxnSpLocks/>
          </p:cNvCxnSpPr>
          <p:nvPr/>
        </p:nvCxnSpPr>
        <p:spPr>
          <a:xfrm flipV="1">
            <a:off x="1100375" y="1194432"/>
            <a:ext cx="309486" cy="20365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94305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8" y="6027330"/>
            <a:ext cx="12167973" cy="80990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390" b="26519"/>
          <a:stretch/>
        </p:blipFill>
        <p:spPr>
          <a:xfrm>
            <a:off x="11028514" y="-13391"/>
            <a:ext cx="1287237" cy="593303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15D03AB1-4CC7-0344-8DE9-61A40182547F}"/>
              </a:ext>
            </a:extLst>
          </p:cNvPr>
          <p:cNvGrpSpPr/>
          <p:nvPr/>
        </p:nvGrpSpPr>
        <p:grpSpPr>
          <a:xfrm>
            <a:off x="0" y="2574"/>
            <a:ext cx="12176567" cy="842010"/>
            <a:chOff x="0" y="2574"/>
            <a:chExt cx="12176567" cy="842010"/>
          </a:xfrm>
        </p:grpSpPr>
        <p:grpSp>
          <p:nvGrpSpPr>
            <p:cNvPr id="4" name="Group 3"/>
            <p:cNvGrpSpPr/>
            <p:nvPr/>
          </p:nvGrpSpPr>
          <p:grpSpPr>
            <a:xfrm>
              <a:off x="17909" y="26054"/>
              <a:ext cx="12132779" cy="802565"/>
              <a:chOff x="62590" y="-17638"/>
              <a:chExt cx="18214879" cy="1605315"/>
            </a:xfrm>
          </p:grpSpPr>
          <p:sp>
            <p:nvSpPr>
              <p:cNvPr id="6" name="矩形 1"/>
              <p:cNvSpPr/>
              <p:nvPr/>
            </p:nvSpPr>
            <p:spPr>
              <a:xfrm>
                <a:off x="2489128" y="380822"/>
                <a:ext cx="15788341" cy="518534"/>
              </a:xfrm>
              <a:prstGeom prst="rect">
                <a:avLst/>
              </a:prstGeom>
              <a:gradFill flip="none" rotWithShape="1">
                <a:gsLst>
                  <a:gs pos="0">
                    <a:srgbClr val="E53B51">
                      <a:tint val="66000"/>
                      <a:satMod val="160000"/>
                    </a:srgbClr>
                  </a:gs>
                  <a:gs pos="50000">
                    <a:srgbClr val="E53B51">
                      <a:tint val="44500"/>
                      <a:satMod val="160000"/>
                    </a:srgbClr>
                  </a:gs>
                  <a:gs pos="100000">
                    <a:schemeClr val="bg1"/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5711" tIns="22856" rIns="45711" bIns="22856"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55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cs typeface="+mn-cs"/>
                </a:endParaRPr>
              </a:p>
            </p:txBody>
          </p:sp>
          <p:sp>
            <p:nvSpPr>
              <p:cNvPr id="7" name="矩形 1"/>
              <p:cNvSpPr/>
              <p:nvPr/>
            </p:nvSpPr>
            <p:spPr>
              <a:xfrm>
                <a:off x="194714" y="274466"/>
                <a:ext cx="6183250" cy="727500"/>
              </a:xfrm>
              <a:prstGeom prst="rect">
                <a:avLst/>
              </a:prstGeom>
              <a:solidFill>
                <a:srgbClr val="E53B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5711" tIns="22856" rIns="45711" bIns="22856"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55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cs typeface="+mn-cs"/>
                </a:endParaRPr>
              </a:p>
            </p:txBody>
          </p:sp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4" r:link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590" y="-17638"/>
                <a:ext cx="1198054" cy="1605315"/>
              </a:xfrm>
              <a:prstGeom prst="rect">
                <a:avLst/>
              </a:prstGeom>
            </p:spPr>
          </p:pic>
        </p:grp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300FC05-35DD-E4B4-8C62-BB9D9A191B9A}"/>
                </a:ext>
              </a:extLst>
            </p:cNvPr>
            <p:cNvSpPr/>
            <p:nvPr/>
          </p:nvSpPr>
          <p:spPr>
            <a:xfrm>
              <a:off x="805469" y="179428"/>
              <a:ext cx="3419054" cy="363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0A295C0-3BA1-D408-5358-8E0DFA83A3B0}"/>
                </a:ext>
              </a:extLst>
            </p:cNvPr>
            <p:cNvSpPr/>
            <p:nvPr/>
          </p:nvSpPr>
          <p:spPr>
            <a:xfrm>
              <a:off x="0" y="2574"/>
              <a:ext cx="815919" cy="8420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0D2705A-917F-E67E-7AF5-CF5B0A284FD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0" y="5422"/>
              <a:ext cx="1952825" cy="704792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F048E21-FBBC-2A19-2A0C-5A9F8D72A823}"/>
                </a:ext>
              </a:extLst>
            </p:cNvPr>
            <p:cNvSpPr/>
            <p:nvPr/>
          </p:nvSpPr>
          <p:spPr>
            <a:xfrm>
              <a:off x="11102197" y="3861"/>
              <a:ext cx="1074370" cy="8099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文本框 34">
              <a:extLst>
                <a:ext uri="{FF2B5EF4-FFF2-40B4-BE49-F238E27FC236}">
                  <a16:creationId xmlns:a16="http://schemas.microsoft.com/office/drawing/2014/main" id="{A955F031-DB45-18E0-14C4-E46B88DA58DD}"/>
                </a:ext>
              </a:extLst>
            </p:cNvPr>
            <p:cNvSpPr txBox="1"/>
            <p:nvPr/>
          </p:nvSpPr>
          <p:spPr>
            <a:xfrm>
              <a:off x="2085693" y="198440"/>
              <a:ext cx="3799684" cy="261602"/>
            </a:xfrm>
            <a:prstGeom prst="rect">
              <a:avLst/>
            </a:prstGeom>
            <a:noFill/>
          </p:spPr>
          <p:txBody>
            <a:bodyPr wrap="square" lIns="45711" tIns="22856" rIns="45711" bIns="22856" rtlCol="0">
              <a:spAutoFit/>
            </a:bodyPr>
            <a:lstStyle/>
            <a:p>
              <a:pPr>
                <a:defRPr/>
              </a:pPr>
              <a:r>
                <a:rPr lang="en-US" altLang="ko-KR" sz="1400" b="1" dirty="0">
                  <a:solidFill>
                    <a:schemeClr val="bg1"/>
                  </a:solidFill>
                </a:rPr>
                <a:t>WMS PORTAL</a:t>
              </a:r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D3EF27DB-BC91-D5EB-7065-61BD983E569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8427" y="-56621"/>
            <a:ext cx="2112820" cy="7825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027D302-2035-B6CE-0355-3382C51749D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2470" y="974654"/>
            <a:ext cx="5444347" cy="286410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B8C6C79-31DE-E979-A086-5DF7B3939BA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84294" y="2475781"/>
            <a:ext cx="5920938" cy="3123816"/>
          </a:xfrm>
          <a:prstGeom prst="rect">
            <a:avLst/>
          </a:prstGeom>
        </p:spPr>
      </p:pic>
      <p:sp>
        <p:nvSpPr>
          <p:cNvPr id="12" name="矩形 1">
            <a:extLst>
              <a:ext uri="{FF2B5EF4-FFF2-40B4-BE49-F238E27FC236}">
                <a16:creationId xmlns:a16="http://schemas.microsoft.com/office/drawing/2014/main" id="{9E76820E-26D0-6154-A6AF-436EF083FF50}"/>
              </a:ext>
            </a:extLst>
          </p:cNvPr>
          <p:cNvSpPr/>
          <p:nvPr/>
        </p:nvSpPr>
        <p:spPr>
          <a:xfrm>
            <a:off x="976412" y="3984790"/>
            <a:ext cx="4118611" cy="397594"/>
          </a:xfrm>
          <a:prstGeom prst="rect">
            <a:avLst/>
          </a:prstGeom>
          <a:solidFill>
            <a:srgbClr val="E53B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t>LOGIN PAGE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14" name="矩形 1">
            <a:extLst>
              <a:ext uri="{FF2B5EF4-FFF2-40B4-BE49-F238E27FC236}">
                <a16:creationId xmlns:a16="http://schemas.microsoft.com/office/drawing/2014/main" id="{D6B6997F-B777-BF7F-82A9-4A5EECC7278E}"/>
              </a:ext>
            </a:extLst>
          </p:cNvPr>
          <p:cNvSpPr/>
          <p:nvPr/>
        </p:nvSpPr>
        <p:spPr>
          <a:xfrm>
            <a:off x="6985457" y="2000035"/>
            <a:ext cx="4118611" cy="397594"/>
          </a:xfrm>
          <a:prstGeom prst="rect">
            <a:avLst/>
          </a:prstGeom>
          <a:solidFill>
            <a:srgbClr val="E53B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t>DASHBOARD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916462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8" y="6027330"/>
            <a:ext cx="12167973" cy="80990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390" b="26519"/>
          <a:stretch/>
        </p:blipFill>
        <p:spPr>
          <a:xfrm>
            <a:off x="11028514" y="-13391"/>
            <a:ext cx="1287237" cy="593303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15D03AB1-4CC7-0344-8DE9-61A40182547F}"/>
              </a:ext>
            </a:extLst>
          </p:cNvPr>
          <p:cNvGrpSpPr/>
          <p:nvPr/>
        </p:nvGrpSpPr>
        <p:grpSpPr>
          <a:xfrm>
            <a:off x="0" y="2574"/>
            <a:ext cx="12176567" cy="842010"/>
            <a:chOff x="0" y="2574"/>
            <a:chExt cx="12176567" cy="842010"/>
          </a:xfrm>
        </p:grpSpPr>
        <p:grpSp>
          <p:nvGrpSpPr>
            <p:cNvPr id="4" name="Group 3"/>
            <p:cNvGrpSpPr/>
            <p:nvPr/>
          </p:nvGrpSpPr>
          <p:grpSpPr>
            <a:xfrm>
              <a:off x="17909" y="26054"/>
              <a:ext cx="12132779" cy="802565"/>
              <a:chOff x="62590" y="-17638"/>
              <a:chExt cx="18214879" cy="1605315"/>
            </a:xfrm>
          </p:grpSpPr>
          <p:sp>
            <p:nvSpPr>
              <p:cNvPr id="6" name="矩形 1"/>
              <p:cNvSpPr/>
              <p:nvPr/>
            </p:nvSpPr>
            <p:spPr>
              <a:xfrm>
                <a:off x="2489128" y="380822"/>
                <a:ext cx="15788341" cy="518534"/>
              </a:xfrm>
              <a:prstGeom prst="rect">
                <a:avLst/>
              </a:prstGeom>
              <a:gradFill flip="none" rotWithShape="1">
                <a:gsLst>
                  <a:gs pos="0">
                    <a:srgbClr val="E53B51">
                      <a:tint val="66000"/>
                      <a:satMod val="160000"/>
                    </a:srgbClr>
                  </a:gs>
                  <a:gs pos="50000">
                    <a:srgbClr val="E53B51">
                      <a:tint val="44500"/>
                      <a:satMod val="160000"/>
                    </a:srgbClr>
                  </a:gs>
                  <a:gs pos="100000">
                    <a:schemeClr val="bg1"/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5711" tIns="22856" rIns="45711" bIns="22856"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55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cs typeface="+mn-cs"/>
                </a:endParaRPr>
              </a:p>
            </p:txBody>
          </p:sp>
          <p:sp>
            <p:nvSpPr>
              <p:cNvPr id="7" name="矩形 1"/>
              <p:cNvSpPr/>
              <p:nvPr/>
            </p:nvSpPr>
            <p:spPr>
              <a:xfrm>
                <a:off x="194714" y="274466"/>
                <a:ext cx="6183250" cy="727500"/>
              </a:xfrm>
              <a:prstGeom prst="rect">
                <a:avLst/>
              </a:prstGeom>
              <a:solidFill>
                <a:srgbClr val="E53B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5711" tIns="22856" rIns="45711" bIns="22856"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55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cs typeface="+mn-cs"/>
                </a:endParaRPr>
              </a:p>
            </p:txBody>
          </p:sp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4" r:link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590" y="-17638"/>
                <a:ext cx="1198054" cy="1605315"/>
              </a:xfrm>
              <a:prstGeom prst="rect">
                <a:avLst/>
              </a:prstGeom>
            </p:spPr>
          </p:pic>
        </p:grp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300FC05-35DD-E4B4-8C62-BB9D9A191B9A}"/>
                </a:ext>
              </a:extLst>
            </p:cNvPr>
            <p:cNvSpPr/>
            <p:nvPr/>
          </p:nvSpPr>
          <p:spPr>
            <a:xfrm>
              <a:off x="805469" y="179428"/>
              <a:ext cx="3419054" cy="363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0A295C0-3BA1-D408-5358-8E0DFA83A3B0}"/>
                </a:ext>
              </a:extLst>
            </p:cNvPr>
            <p:cNvSpPr/>
            <p:nvPr/>
          </p:nvSpPr>
          <p:spPr>
            <a:xfrm>
              <a:off x="0" y="2574"/>
              <a:ext cx="815919" cy="8420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0D2705A-917F-E67E-7AF5-CF5B0A284FD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0" y="5422"/>
              <a:ext cx="1952825" cy="704792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F048E21-FBBC-2A19-2A0C-5A9F8D72A823}"/>
                </a:ext>
              </a:extLst>
            </p:cNvPr>
            <p:cNvSpPr/>
            <p:nvPr/>
          </p:nvSpPr>
          <p:spPr>
            <a:xfrm>
              <a:off x="11102197" y="3861"/>
              <a:ext cx="1074370" cy="8099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文本框 34">
              <a:extLst>
                <a:ext uri="{FF2B5EF4-FFF2-40B4-BE49-F238E27FC236}">
                  <a16:creationId xmlns:a16="http://schemas.microsoft.com/office/drawing/2014/main" id="{A955F031-DB45-18E0-14C4-E46B88DA58DD}"/>
                </a:ext>
              </a:extLst>
            </p:cNvPr>
            <p:cNvSpPr txBox="1"/>
            <p:nvPr/>
          </p:nvSpPr>
          <p:spPr>
            <a:xfrm>
              <a:off x="2085693" y="198440"/>
              <a:ext cx="3799684" cy="261602"/>
            </a:xfrm>
            <a:prstGeom prst="rect">
              <a:avLst/>
            </a:prstGeom>
            <a:noFill/>
          </p:spPr>
          <p:txBody>
            <a:bodyPr wrap="square" lIns="45711" tIns="22856" rIns="45711" bIns="22856" rtlCol="0">
              <a:spAutoFit/>
            </a:bodyPr>
            <a:lstStyle/>
            <a:p>
              <a:pPr>
                <a:defRPr/>
              </a:pPr>
              <a:r>
                <a:rPr lang="en-US" altLang="ko-KR" sz="1400" b="1" dirty="0">
                  <a:solidFill>
                    <a:schemeClr val="bg1"/>
                  </a:solidFill>
                </a:rPr>
                <a:t>DASHBOARD WMS</a:t>
              </a:r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D3EF27DB-BC91-D5EB-7065-61BD983E569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8427" y="-56621"/>
            <a:ext cx="2112820" cy="7825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4454C89-B047-1378-FBCB-CE5B1A10F3D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36937" y="2667301"/>
            <a:ext cx="6067088" cy="321403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D586C9B-F92F-0C9C-8B86-A0643680939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7975" y="1203600"/>
            <a:ext cx="5556561" cy="2927401"/>
          </a:xfrm>
          <a:prstGeom prst="rect">
            <a:avLst/>
          </a:prstGeom>
        </p:spPr>
      </p:pic>
      <p:sp>
        <p:nvSpPr>
          <p:cNvPr id="17" name="矩形 1">
            <a:extLst>
              <a:ext uri="{FF2B5EF4-FFF2-40B4-BE49-F238E27FC236}">
                <a16:creationId xmlns:a16="http://schemas.microsoft.com/office/drawing/2014/main" id="{47DF1BB4-BBC7-25FB-C851-D1047C52DE2C}"/>
              </a:ext>
            </a:extLst>
          </p:cNvPr>
          <p:cNvSpPr/>
          <p:nvPr/>
        </p:nvSpPr>
        <p:spPr>
          <a:xfrm>
            <a:off x="900858" y="4214128"/>
            <a:ext cx="4118611" cy="397594"/>
          </a:xfrm>
          <a:prstGeom prst="rect">
            <a:avLst/>
          </a:prstGeom>
          <a:solidFill>
            <a:srgbClr val="E53B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t>Master Customer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20" name="矩形 1">
            <a:extLst>
              <a:ext uri="{FF2B5EF4-FFF2-40B4-BE49-F238E27FC236}">
                <a16:creationId xmlns:a16="http://schemas.microsoft.com/office/drawing/2014/main" id="{B5D393C3-8623-9150-86F9-033C893C3482}"/>
              </a:ext>
            </a:extLst>
          </p:cNvPr>
          <p:cNvSpPr/>
          <p:nvPr/>
        </p:nvSpPr>
        <p:spPr>
          <a:xfrm>
            <a:off x="6909903" y="2182030"/>
            <a:ext cx="4118611" cy="397594"/>
          </a:xfrm>
          <a:prstGeom prst="rect">
            <a:avLst/>
          </a:prstGeom>
          <a:solidFill>
            <a:srgbClr val="E53B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t>Master Material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214326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8" y="6027330"/>
            <a:ext cx="12167973" cy="80990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390" b="26519"/>
          <a:stretch/>
        </p:blipFill>
        <p:spPr>
          <a:xfrm>
            <a:off x="11028514" y="-13391"/>
            <a:ext cx="1287237" cy="593303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15D03AB1-4CC7-0344-8DE9-61A40182547F}"/>
              </a:ext>
            </a:extLst>
          </p:cNvPr>
          <p:cNvGrpSpPr/>
          <p:nvPr/>
        </p:nvGrpSpPr>
        <p:grpSpPr>
          <a:xfrm>
            <a:off x="0" y="2574"/>
            <a:ext cx="12176567" cy="842010"/>
            <a:chOff x="0" y="2574"/>
            <a:chExt cx="12176567" cy="842010"/>
          </a:xfrm>
        </p:grpSpPr>
        <p:grpSp>
          <p:nvGrpSpPr>
            <p:cNvPr id="4" name="Group 3"/>
            <p:cNvGrpSpPr/>
            <p:nvPr/>
          </p:nvGrpSpPr>
          <p:grpSpPr>
            <a:xfrm>
              <a:off x="17909" y="26054"/>
              <a:ext cx="12132779" cy="802565"/>
              <a:chOff x="62590" y="-17638"/>
              <a:chExt cx="18214879" cy="1605315"/>
            </a:xfrm>
          </p:grpSpPr>
          <p:sp>
            <p:nvSpPr>
              <p:cNvPr id="6" name="矩形 1"/>
              <p:cNvSpPr/>
              <p:nvPr/>
            </p:nvSpPr>
            <p:spPr>
              <a:xfrm>
                <a:off x="2489128" y="380822"/>
                <a:ext cx="15788341" cy="518534"/>
              </a:xfrm>
              <a:prstGeom prst="rect">
                <a:avLst/>
              </a:prstGeom>
              <a:gradFill flip="none" rotWithShape="1">
                <a:gsLst>
                  <a:gs pos="0">
                    <a:srgbClr val="E53B51">
                      <a:tint val="66000"/>
                      <a:satMod val="160000"/>
                    </a:srgbClr>
                  </a:gs>
                  <a:gs pos="50000">
                    <a:srgbClr val="E53B51">
                      <a:tint val="44500"/>
                      <a:satMod val="160000"/>
                    </a:srgbClr>
                  </a:gs>
                  <a:gs pos="100000">
                    <a:schemeClr val="bg1"/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5711" tIns="22856" rIns="45711" bIns="22856"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55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cs typeface="+mn-cs"/>
                </a:endParaRPr>
              </a:p>
            </p:txBody>
          </p:sp>
          <p:sp>
            <p:nvSpPr>
              <p:cNvPr id="7" name="矩形 1"/>
              <p:cNvSpPr/>
              <p:nvPr/>
            </p:nvSpPr>
            <p:spPr>
              <a:xfrm>
                <a:off x="194714" y="274466"/>
                <a:ext cx="6183250" cy="727500"/>
              </a:xfrm>
              <a:prstGeom prst="rect">
                <a:avLst/>
              </a:prstGeom>
              <a:solidFill>
                <a:srgbClr val="E53B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5711" tIns="22856" rIns="45711" bIns="22856"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55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cs typeface="+mn-cs"/>
                </a:endParaRPr>
              </a:p>
            </p:txBody>
          </p:sp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4" r:link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590" y="-17638"/>
                <a:ext cx="1198054" cy="1605315"/>
              </a:xfrm>
              <a:prstGeom prst="rect">
                <a:avLst/>
              </a:prstGeom>
            </p:spPr>
          </p:pic>
        </p:grp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300FC05-35DD-E4B4-8C62-BB9D9A191B9A}"/>
                </a:ext>
              </a:extLst>
            </p:cNvPr>
            <p:cNvSpPr/>
            <p:nvPr/>
          </p:nvSpPr>
          <p:spPr>
            <a:xfrm>
              <a:off x="805469" y="179428"/>
              <a:ext cx="3419054" cy="363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0A295C0-3BA1-D408-5358-8E0DFA83A3B0}"/>
                </a:ext>
              </a:extLst>
            </p:cNvPr>
            <p:cNvSpPr/>
            <p:nvPr/>
          </p:nvSpPr>
          <p:spPr>
            <a:xfrm>
              <a:off x="0" y="2574"/>
              <a:ext cx="815919" cy="8420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0D2705A-917F-E67E-7AF5-CF5B0A284FD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0" y="5422"/>
              <a:ext cx="1952825" cy="704792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F048E21-FBBC-2A19-2A0C-5A9F8D72A823}"/>
                </a:ext>
              </a:extLst>
            </p:cNvPr>
            <p:cNvSpPr/>
            <p:nvPr/>
          </p:nvSpPr>
          <p:spPr>
            <a:xfrm>
              <a:off x="11102197" y="3861"/>
              <a:ext cx="1074370" cy="8099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文本框 34">
              <a:extLst>
                <a:ext uri="{FF2B5EF4-FFF2-40B4-BE49-F238E27FC236}">
                  <a16:creationId xmlns:a16="http://schemas.microsoft.com/office/drawing/2014/main" id="{A955F031-DB45-18E0-14C4-E46B88DA58DD}"/>
                </a:ext>
              </a:extLst>
            </p:cNvPr>
            <p:cNvSpPr txBox="1"/>
            <p:nvPr/>
          </p:nvSpPr>
          <p:spPr>
            <a:xfrm>
              <a:off x="2085693" y="198440"/>
              <a:ext cx="3799684" cy="261602"/>
            </a:xfrm>
            <a:prstGeom prst="rect">
              <a:avLst/>
            </a:prstGeom>
            <a:noFill/>
          </p:spPr>
          <p:txBody>
            <a:bodyPr wrap="square" lIns="45711" tIns="22856" rIns="45711" bIns="22856" rtlCol="0">
              <a:spAutoFit/>
            </a:bodyPr>
            <a:lstStyle/>
            <a:p>
              <a:pPr>
                <a:defRPr/>
              </a:pPr>
              <a:r>
                <a:rPr lang="en-US" altLang="ko-KR" sz="1400" b="1" dirty="0">
                  <a:solidFill>
                    <a:schemeClr val="bg1"/>
                  </a:solidFill>
                </a:rPr>
                <a:t>DASHBOARD WMS</a:t>
              </a:r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D3EF27DB-BC91-D5EB-7065-61BD983E569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8427" y="-56621"/>
            <a:ext cx="2112820" cy="782526"/>
          </a:xfrm>
          <a:prstGeom prst="rect">
            <a:avLst/>
          </a:prstGeom>
        </p:spPr>
      </p:pic>
      <p:sp>
        <p:nvSpPr>
          <p:cNvPr id="17" name="矩形 1">
            <a:extLst>
              <a:ext uri="{FF2B5EF4-FFF2-40B4-BE49-F238E27FC236}">
                <a16:creationId xmlns:a16="http://schemas.microsoft.com/office/drawing/2014/main" id="{47DF1BB4-BBC7-25FB-C851-D1047C52DE2C}"/>
              </a:ext>
            </a:extLst>
          </p:cNvPr>
          <p:cNvSpPr/>
          <p:nvPr/>
        </p:nvSpPr>
        <p:spPr>
          <a:xfrm>
            <a:off x="900858" y="4214128"/>
            <a:ext cx="4118611" cy="397594"/>
          </a:xfrm>
          <a:prstGeom prst="rect">
            <a:avLst/>
          </a:prstGeom>
          <a:solidFill>
            <a:srgbClr val="E53B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t>Form </a:t>
            </a:r>
            <a:r>
              <a:rPr kumimoji="0" lang="en-US" altLang="zh-CN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t>Regist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t> Inbound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20" name="矩形 1">
            <a:extLst>
              <a:ext uri="{FF2B5EF4-FFF2-40B4-BE49-F238E27FC236}">
                <a16:creationId xmlns:a16="http://schemas.microsoft.com/office/drawing/2014/main" id="{B5D393C3-8623-9150-86F9-033C893C3482}"/>
              </a:ext>
            </a:extLst>
          </p:cNvPr>
          <p:cNvSpPr/>
          <p:nvPr/>
        </p:nvSpPr>
        <p:spPr>
          <a:xfrm>
            <a:off x="6909903" y="2182030"/>
            <a:ext cx="4118611" cy="397594"/>
          </a:xfrm>
          <a:prstGeom prst="rect">
            <a:avLst/>
          </a:prstGeom>
          <a:solidFill>
            <a:srgbClr val="E53B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t>History Inbound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B3BEE59-3FFA-D144-21F3-4D033988439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4827" y="1199072"/>
            <a:ext cx="5507840" cy="293196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DFDFB8A-CB38-6149-A0BB-DFA4BE2A18A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84294" y="2722723"/>
            <a:ext cx="5939673" cy="3113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7153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8" y="6027330"/>
            <a:ext cx="12167973" cy="80990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390" b="26519"/>
          <a:stretch/>
        </p:blipFill>
        <p:spPr>
          <a:xfrm>
            <a:off x="11028514" y="-13391"/>
            <a:ext cx="1287237" cy="593303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15D03AB1-4CC7-0344-8DE9-61A40182547F}"/>
              </a:ext>
            </a:extLst>
          </p:cNvPr>
          <p:cNvGrpSpPr/>
          <p:nvPr/>
        </p:nvGrpSpPr>
        <p:grpSpPr>
          <a:xfrm>
            <a:off x="0" y="2574"/>
            <a:ext cx="12176567" cy="842010"/>
            <a:chOff x="0" y="2574"/>
            <a:chExt cx="12176567" cy="842010"/>
          </a:xfrm>
        </p:grpSpPr>
        <p:grpSp>
          <p:nvGrpSpPr>
            <p:cNvPr id="4" name="Group 3"/>
            <p:cNvGrpSpPr/>
            <p:nvPr/>
          </p:nvGrpSpPr>
          <p:grpSpPr>
            <a:xfrm>
              <a:off x="17909" y="26054"/>
              <a:ext cx="12132779" cy="802565"/>
              <a:chOff x="62590" y="-17638"/>
              <a:chExt cx="18214879" cy="1605315"/>
            </a:xfrm>
          </p:grpSpPr>
          <p:sp>
            <p:nvSpPr>
              <p:cNvPr id="6" name="矩形 1"/>
              <p:cNvSpPr/>
              <p:nvPr/>
            </p:nvSpPr>
            <p:spPr>
              <a:xfrm>
                <a:off x="2489128" y="380822"/>
                <a:ext cx="15788341" cy="518534"/>
              </a:xfrm>
              <a:prstGeom prst="rect">
                <a:avLst/>
              </a:prstGeom>
              <a:gradFill flip="none" rotWithShape="1">
                <a:gsLst>
                  <a:gs pos="0">
                    <a:srgbClr val="E53B51">
                      <a:tint val="66000"/>
                      <a:satMod val="160000"/>
                    </a:srgbClr>
                  </a:gs>
                  <a:gs pos="50000">
                    <a:srgbClr val="E53B51">
                      <a:tint val="44500"/>
                      <a:satMod val="160000"/>
                    </a:srgbClr>
                  </a:gs>
                  <a:gs pos="100000">
                    <a:schemeClr val="bg1"/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5711" tIns="22856" rIns="45711" bIns="22856"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55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cs typeface="+mn-cs"/>
                </a:endParaRPr>
              </a:p>
            </p:txBody>
          </p:sp>
          <p:sp>
            <p:nvSpPr>
              <p:cNvPr id="7" name="矩形 1"/>
              <p:cNvSpPr/>
              <p:nvPr/>
            </p:nvSpPr>
            <p:spPr>
              <a:xfrm>
                <a:off x="194714" y="274466"/>
                <a:ext cx="6183250" cy="727500"/>
              </a:xfrm>
              <a:prstGeom prst="rect">
                <a:avLst/>
              </a:prstGeom>
              <a:solidFill>
                <a:srgbClr val="E53B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5711" tIns="22856" rIns="45711" bIns="22856"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55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cs typeface="+mn-cs"/>
                </a:endParaRPr>
              </a:p>
            </p:txBody>
          </p:sp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4" r:link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590" y="-17638"/>
                <a:ext cx="1198054" cy="1605315"/>
              </a:xfrm>
              <a:prstGeom prst="rect">
                <a:avLst/>
              </a:prstGeom>
            </p:spPr>
          </p:pic>
        </p:grp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300FC05-35DD-E4B4-8C62-BB9D9A191B9A}"/>
                </a:ext>
              </a:extLst>
            </p:cNvPr>
            <p:cNvSpPr/>
            <p:nvPr/>
          </p:nvSpPr>
          <p:spPr>
            <a:xfrm>
              <a:off x="805469" y="179428"/>
              <a:ext cx="3419054" cy="363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0A295C0-3BA1-D408-5358-8E0DFA83A3B0}"/>
                </a:ext>
              </a:extLst>
            </p:cNvPr>
            <p:cNvSpPr/>
            <p:nvPr/>
          </p:nvSpPr>
          <p:spPr>
            <a:xfrm>
              <a:off x="0" y="2574"/>
              <a:ext cx="815919" cy="8420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0D2705A-917F-E67E-7AF5-CF5B0A284FD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0" y="5422"/>
              <a:ext cx="1952825" cy="704792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F048E21-FBBC-2A19-2A0C-5A9F8D72A823}"/>
                </a:ext>
              </a:extLst>
            </p:cNvPr>
            <p:cNvSpPr/>
            <p:nvPr/>
          </p:nvSpPr>
          <p:spPr>
            <a:xfrm>
              <a:off x="11102197" y="3861"/>
              <a:ext cx="1074370" cy="8099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文本框 34">
              <a:extLst>
                <a:ext uri="{FF2B5EF4-FFF2-40B4-BE49-F238E27FC236}">
                  <a16:creationId xmlns:a16="http://schemas.microsoft.com/office/drawing/2014/main" id="{A955F031-DB45-18E0-14C4-E46B88DA58DD}"/>
                </a:ext>
              </a:extLst>
            </p:cNvPr>
            <p:cNvSpPr txBox="1"/>
            <p:nvPr/>
          </p:nvSpPr>
          <p:spPr>
            <a:xfrm>
              <a:off x="2085693" y="198440"/>
              <a:ext cx="3799684" cy="261602"/>
            </a:xfrm>
            <a:prstGeom prst="rect">
              <a:avLst/>
            </a:prstGeom>
            <a:noFill/>
          </p:spPr>
          <p:txBody>
            <a:bodyPr wrap="square" lIns="45711" tIns="22856" rIns="45711" bIns="22856" rtlCol="0">
              <a:spAutoFit/>
            </a:bodyPr>
            <a:lstStyle/>
            <a:p>
              <a:pPr>
                <a:defRPr/>
              </a:pPr>
              <a:r>
                <a:rPr lang="en-US" altLang="ko-KR" sz="1400" b="1" dirty="0">
                  <a:solidFill>
                    <a:schemeClr val="bg1"/>
                  </a:solidFill>
                </a:rPr>
                <a:t>DASHBOARD WMS</a:t>
              </a:r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D3EF27DB-BC91-D5EB-7065-61BD983E569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8427" y="-56621"/>
            <a:ext cx="2112820" cy="782526"/>
          </a:xfrm>
          <a:prstGeom prst="rect">
            <a:avLst/>
          </a:prstGeom>
        </p:spPr>
      </p:pic>
      <p:sp>
        <p:nvSpPr>
          <p:cNvPr id="17" name="矩形 1">
            <a:extLst>
              <a:ext uri="{FF2B5EF4-FFF2-40B4-BE49-F238E27FC236}">
                <a16:creationId xmlns:a16="http://schemas.microsoft.com/office/drawing/2014/main" id="{47DF1BB4-BBC7-25FB-C851-D1047C52DE2C}"/>
              </a:ext>
            </a:extLst>
          </p:cNvPr>
          <p:cNvSpPr/>
          <p:nvPr/>
        </p:nvSpPr>
        <p:spPr>
          <a:xfrm>
            <a:off x="900858" y="4214128"/>
            <a:ext cx="4118611" cy="397594"/>
          </a:xfrm>
          <a:prstGeom prst="rect">
            <a:avLst/>
          </a:prstGeom>
          <a:solidFill>
            <a:srgbClr val="E53B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t>Form </a:t>
            </a:r>
            <a:r>
              <a:rPr kumimoji="0" lang="en-US" altLang="zh-CN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t>Regist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t> Outbound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20" name="矩形 1">
            <a:extLst>
              <a:ext uri="{FF2B5EF4-FFF2-40B4-BE49-F238E27FC236}">
                <a16:creationId xmlns:a16="http://schemas.microsoft.com/office/drawing/2014/main" id="{B5D393C3-8623-9150-86F9-033C893C3482}"/>
              </a:ext>
            </a:extLst>
          </p:cNvPr>
          <p:cNvSpPr/>
          <p:nvPr/>
        </p:nvSpPr>
        <p:spPr>
          <a:xfrm>
            <a:off x="6909903" y="2182030"/>
            <a:ext cx="4118611" cy="397594"/>
          </a:xfrm>
          <a:prstGeom prst="rect">
            <a:avLst/>
          </a:prstGeom>
          <a:solidFill>
            <a:srgbClr val="E53B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t>History Outbound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7005ED3-3874-BC10-4490-AE533830E87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19335" y="2840927"/>
            <a:ext cx="5395337" cy="286495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C6F9DA0-1857-19CD-D998-B610021C883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6301" y="1182095"/>
            <a:ext cx="5531034" cy="2864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6575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8" y="6027330"/>
            <a:ext cx="12167973" cy="80990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390" b="26519"/>
          <a:stretch/>
        </p:blipFill>
        <p:spPr>
          <a:xfrm>
            <a:off x="11028514" y="-13391"/>
            <a:ext cx="1287237" cy="593303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15D03AB1-4CC7-0344-8DE9-61A40182547F}"/>
              </a:ext>
            </a:extLst>
          </p:cNvPr>
          <p:cNvGrpSpPr/>
          <p:nvPr/>
        </p:nvGrpSpPr>
        <p:grpSpPr>
          <a:xfrm>
            <a:off x="0" y="2574"/>
            <a:ext cx="12176567" cy="842010"/>
            <a:chOff x="0" y="2574"/>
            <a:chExt cx="12176567" cy="842010"/>
          </a:xfrm>
        </p:grpSpPr>
        <p:grpSp>
          <p:nvGrpSpPr>
            <p:cNvPr id="4" name="Group 3"/>
            <p:cNvGrpSpPr/>
            <p:nvPr/>
          </p:nvGrpSpPr>
          <p:grpSpPr>
            <a:xfrm>
              <a:off x="17909" y="26054"/>
              <a:ext cx="12132779" cy="802565"/>
              <a:chOff x="62590" y="-17638"/>
              <a:chExt cx="18214879" cy="1605315"/>
            </a:xfrm>
          </p:grpSpPr>
          <p:sp>
            <p:nvSpPr>
              <p:cNvPr id="6" name="矩形 1"/>
              <p:cNvSpPr/>
              <p:nvPr/>
            </p:nvSpPr>
            <p:spPr>
              <a:xfrm>
                <a:off x="2489128" y="380822"/>
                <a:ext cx="15788341" cy="518534"/>
              </a:xfrm>
              <a:prstGeom prst="rect">
                <a:avLst/>
              </a:prstGeom>
              <a:gradFill flip="none" rotWithShape="1">
                <a:gsLst>
                  <a:gs pos="0">
                    <a:srgbClr val="E53B51">
                      <a:tint val="66000"/>
                      <a:satMod val="160000"/>
                    </a:srgbClr>
                  </a:gs>
                  <a:gs pos="50000">
                    <a:srgbClr val="E53B51">
                      <a:tint val="44500"/>
                      <a:satMod val="160000"/>
                    </a:srgbClr>
                  </a:gs>
                  <a:gs pos="100000">
                    <a:schemeClr val="bg1"/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5711" tIns="22856" rIns="45711" bIns="22856"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55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cs typeface="+mn-cs"/>
                </a:endParaRPr>
              </a:p>
            </p:txBody>
          </p:sp>
          <p:sp>
            <p:nvSpPr>
              <p:cNvPr id="7" name="矩形 1"/>
              <p:cNvSpPr/>
              <p:nvPr/>
            </p:nvSpPr>
            <p:spPr>
              <a:xfrm>
                <a:off x="194714" y="274466"/>
                <a:ext cx="6183250" cy="727500"/>
              </a:xfrm>
              <a:prstGeom prst="rect">
                <a:avLst/>
              </a:prstGeom>
              <a:solidFill>
                <a:srgbClr val="E53B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5711" tIns="22856" rIns="45711" bIns="22856"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55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cs typeface="+mn-cs"/>
                </a:endParaRPr>
              </a:p>
            </p:txBody>
          </p:sp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4" r:link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590" y="-17638"/>
                <a:ext cx="1198054" cy="1605315"/>
              </a:xfrm>
              <a:prstGeom prst="rect">
                <a:avLst/>
              </a:prstGeom>
            </p:spPr>
          </p:pic>
        </p:grp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300FC05-35DD-E4B4-8C62-BB9D9A191B9A}"/>
                </a:ext>
              </a:extLst>
            </p:cNvPr>
            <p:cNvSpPr/>
            <p:nvPr/>
          </p:nvSpPr>
          <p:spPr>
            <a:xfrm>
              <a:off x="805469" y="179428"/>
              <a:ext cx="3419054" cy="363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0A295C0-3BA1-D408-5358-8E0DFA83A3B0}"/>
                </a:ext>
              </a:extLst>
            </p:cNvPr>
            <p:cNvSpPr/>
            <p:nvPr/>
          </p:nvSpPr>
          <p:spPr>
            <a:xfrm>
              <a:off x="0" y="2574"/>
              <a:ext cx="815919" cy="8420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0D2705A-917F-E67E-7AF5-CF5B0A284FD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0" y="5422"/>
              <a:ext cx="1952825" cy="704792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F048E21-FBBC-2A19-2A0C-5A9F8D72A823}"/>
                </a:ext>
              </a:extLst>
            </p:cNvPr>
            <p:cNvSpPr/>
            <p:nvPr/>
          </p:nvSpPr>
          <p:spPr>
            <a:xfrm>
              <a:off x="11102197" y="3861"/>
              <a:ext cx="1074370" cy="8099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文本框 34">
              <a:extLst>
                <a:ext uri="{FF2B5EF4-FFF2-40B4-BE49-F238E27FC236}">
                  <a16:creationId xmlns:a16="http://schemas.microsoft.com/office/drawing/2014/main" id="{A955F031-DB45-18E0-14C4-E46B88DA58DD}"/>
                </a:ext>
              </a:extLst>
            </p:cNvPr>
            <p:cNvSpPr txBox="1"/>
            <p:nvPr/>
          </p:nvSpPr>
          <p:spPr>
            <a:xfrm>
              <a:off x="2085693" y="198440"/>
              <a:ext cx="3799684" cy="261602"/>
            </a:xfrm>
            <a:prstGeom prst="rect">
              <a:avLst/>
            </a:prstGeom>
            <a:noFill/>
          </p:spPr>
          <p:txBody>
            <a:bodyPr wrap="square" lIns="45711" tIns="22856" rIns="45711" bIns="22856" rtlCol="0">
              <a:spAutoFit/>
            </a:bodyPr>
            <a:lstStyle/>
            <a:p>
              <a:pPr>
                <a:defRPr/>
              </a:pPr>
              <a:r>
                <a:rPr lang="en-US" altLang="ko-KR" sz="1400" b="1" dirty="0">
                  <a:solidFill>
                    <a:schemeClr val="bg1"/>
                  </a:solidFill>
                </a:rPr>
                <a:t>DASHBOARD WMS</a:t>
              </a:r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D3EF27DB-BC91-D5EB-7065-61BD983E569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8427" y="-56621"/>
            <a:ext cx="2112820" cy="782526"/>
          </a:xfrm>
          <a:prstGeom prst="rect">
            <a:avLst/>
          </a:prstGeom>
        </p:spPr>
      </p:pic>
      <p:sp>
        <p:nvSpPr>
          <p:cNvPr id="17" name="矩形 1">
            <a:extLst>
              <a:ext uri="{FF2B5EF4-FFF2-40B4-BE49-F238E27FC236}">
                <a16:creationId xmlns:a16="http://schemas.microsoft.com/office/drawing/2014/main" id="{47DF1BB4-BBC7-25FB-C851-D1047C52DE2C}"/>
              </a:ext>
            </a:extLst>
          </p:cNvPr>
          <p:cNvSpPr/>
          <p:nvPr/>
        </p:nvSpPr>
        <p:spPr>
          <a:xfrm>
            <a:off x="805469" y="4074607"/>
            <a:ext cx="4118611" cy="397594"/>
          </a:xfrm>
          <a:prstGeom prst="rect">
            <a:avLst/>
          </a:prstGeom>
          <a:solidFill>
            <a:srgbClr val="E53B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t>Control Stock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20" name="矩形 1">
            <a:extLst>
              <a:ext uri="{FF2B5EF4-FFF2-40B4-BE49-F238E27FC236}">
                <a16:creationId xmlns:a16="http://schemas.microsoft.com/office/drawing/2014/main" id="{B5D393C3-8623-9150-86F9-033C893C3482}"/>
              </a:ext>
            </a:extLst>
          </p:cNvPr>
          <p:cNvSpPr/>
          <p:nvPr/>
        </p:nvSpPr>
        <p:spPr>
          <a:xfrm>
            <a:off x="6909903" y="2083812"/>
            <a:ext cx="4118611" cy="397594"/>
          </a:xfrm>
          <a:prstGeom prst="rect">
            <a:avLst/>
          </a:prstGeom>
          <a:solidFill>
            <a:srgbClr val="E53B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t>Report Stock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62A5CCD-3C62-46FD-74F1-0657939B6C8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916" y="805946"/>
            <a:ext cx="5872665" cy="310184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21715A7-1848-BD93-6A86-32B1AE48974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78404" y="2512197"/>
            <a:ext cx="5543478" cy="3728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9656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8" y="6072996"/>
            <a:ext cx="12167973" cy="7642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390" b="26519"/>
          <a:stretch/>
        </p:blipFill>
        <p:spPr>
          <a:xfrm>
            <a:off x="11028514" y="-13391"/>
            <a:ext cx="1287237" cy="593303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15D03AB1-4CC7-0344-8DE9-61A40182547F}"/>
              </a:ext>
            </a:extLst>
          </p:cNvPr>
          <p:cNvGrpSpPr/>
          <p:nvPr/>
        </p:nvGrpSpPr>
        <p:grpSpPr>
          <a:xfrm>
            <a:off x="0" y="2574"/>
            <a:ext cx="12176567" cy="842010"/>
            <a:chOff x="0" y="2574"/>
            <a:chExt cx="12176567" cy="842010"/>
          </a:xfrm>
        </p:grpSpPr>
        <p:grpSp>
          <p:nvGrpSpPr>
            <p:cNvPr id="4" name="Group 3"/>
            <p:cNvGrpSpPr/>
            <p:nvPr/>
          </p:nvGrpSpPr>
          <p:grpSpPr>
            <a:xfrm>
              <a:off x="17909" y="26054"/>
              <a:ext cx="12132779" cy="802565"/>
              <a:chOff x="62590" y="-17638"/>
              <a:chExt cx="18214879" cy="1605315"/>
            </a:xfrm>
          </p:grpSpPr>
          <p:sp>
            <p:nvSpPr>
              <p:cNvPr id="6" name="矩形 1"/>
              <p:cNvSpPr/>
              <p:nvPr/>
            </p:nvSpPr>
            <p:spPr>
              <a:xfrm>
                <a:off x="2489128" y="380822"/>
                <a:ext cx="15788341" cy="518534"/>
              </a:xfrm>
              <a:prstGeom prst="rect">
                <a:avLst/>
              </a:prstGeom>
              <a:gradFill flip="none" rotWithShape="1">
                <a:gsLst>
                  <a:gs pos="0">
                    <a:srgbClr val="E53B51">
                      <a:tint val="66000"/>
                      <a:satMod val="160000"/>
                    </a:srgbClr>
                  </a:gs>
                  <a:gs pos="50000">
                    <a:srgbClr val="E53B51">
                      <a:tint val="44500"/>
                      <a:satMod val="160000"/>
                    </a:srgbClr>
                  </a:gs>
                  <a:gs pos="100000">
                    <a:schemeClr val="bg1"/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5711" tIns="22856" rIns="45711" bIns="22856"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55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cs typeface="+mn-cs"/>
                </a:endParaRPr>
              </a:p>
            </p:txBody>
          </p:sp>
          <p:sp>
            <p:nvSpPr>
              <p:cNvPr id="7" name="矩形 1"/>
              <p:cNvSpPr/>
              <p:nvPr/>
            </p:nvSpPr>
            <p:spPr>
              <a:xfrm>
                <a:off x="194714" y="274466"/>
                <a:ext cx="6183250" cy="727500"/>
              </a:xfrm>
              <a:prstGeom prst="rect">
                <a:avLst/>
              </a:prstGeom>
              <a:solidFill>
                <a:srgbClr val="E53B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5711" tIns="22856" rIns="45711" bIns="22856"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55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cs typeface="+mn-cs"/>
                </a:endParaRPr>
              </a:p>
            </p:txBody>
          </p:sp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4" r:link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590" y="-17638"/>
                <a:ext cx="1198054" cy="1605315"/>
              </a:xfrm>
              <a:prstGeom prst="rect">
                <a:avLst/>
              </a:prstGeom>
            </p:spPr>
          </p:pic>
        </p:grp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300FC05-35DD-E4B4-8C62-BB9D9A191B9A}"/>
                </a:ext>
              </a:extLst>
            </p:cNvPr>
            <p:cNvSpPr/>
            <p:nvPr/>
          </p:nvSpPr>
          <p:spPr>
            <a:xfrm>
              <a:off x="805469" y="179428"/>
              <a:ext cx="3419054" cy="363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0A295C0-3BA1-D408-5358-8E0DFA83A3B0}"/>
                </a:ext>
              </a:extLst>
            </p:cNvPr>
            <p:cNvSpPr/>
            <p:nvPr/>
          </p:nvSpPr>
          <p:spPr>
            <a:xfrm>
              <a:off x="0" y="2574"/>
              <a:ext cx="815919" cy="8420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0D2705A-917F-E67E-7AF5-CF5B0A284FD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0" y="5422"/>
              <a:ext cx="1952825" cy="704792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F048E21-FBBC-2A19-2A0C-5A9F8D72A823}"/>
                </a:ext>
              </a:extLst>
            </p:cNvPr>
            <p:cNvSpPr/>
            <p:nvPr/>
          </p:nvSpPr>
          <p:spPr>
            <a:xfrm>
              <a:off x="11102197" y="3861"/>
              <a:ext cx="1074370" cy="8099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文本框 34">
              <a:extLst>
                <a:ext uri="{FF2B5EF4-FFF2-40B4-BE49-F238E27FC236}">
                  <a16:creationId xmlns:a16="http://schemas.microsoft.com/office/drawing/2014/main" id="{A955F031-DB45-18E0-14C4-E46B88DA58DD}"/>
                </a:ext>
              </a:extLst>
            </p:cNvPr>
            <p:cNvSpPr txBox="1"/>
            <p:nvPr/>
          </p:nvSpPr>
          <p:spPr>
            <a:xfrm>
              <a:off x="2085693" y="198440"/>
              <a:ext cx="3799684" cy="261602"/>
            </a:xfrm>
            <a:prstGeom prst="rect">
              <a:avLst/>
            </a:prstGeom>
            <a:noFill/>
          </p:spPr>
          <p:txBody>
            <a:bodyPr wrap="square" lIns="45711" tIns="22856" rIns="45711" bIns="22856" rtlCol="0">
              <a:spAutoFit/>
            </a:bodyPr>
            <a:lstStyle/>
            <a:p>
              <a:pPr>
                <a:defRPr/>
              </a:pPr>
              <a:r>
                <a:rPr lang="en-US" altLang="ko-KR" sz="1400" b="1" dirty="0">
                  <a:solidFill>
                    <a:schemeClr val="bg1"/>
                  </a:solidFill>
                </a:rPr>
                <a:t>DASHBOARD WMS</a:t>
              </a:r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D3EF27DB-BC91-D5EB-7065-61BD983E569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8427" y="-56621"/>
            <a:ext cx="2112820" cy="782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2746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6ACAE585-B493-514E-C3DD-2F04FAEDEBEF}"/>
              </a:ext>
            </a:extLst>
          </p:cNvPr>
          <p:cNvSpPr/>
          <p:nvPr/>
        </p:nvSpPr>
        <p:spPr>
          <a:xfrm>
            <a:off x="2919982" y="2148434"/>
            <a:ext cx="8104575" cy="1811547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8" y="6062074"/>
            <a:ext cx="12167973" cy="78252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390" b="26519"/>
          <a:stretch/>
        </p:blipFill>
        <p:spPr>
          <a:xfrm>
            <a:off x="11028514" y="-13391"/>
            <a:ext cx="1287237" cy="593303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15D03AB1-4CC7-0344-8DE9-61A40182547F}"/>
              </a:ext>
            </a:extLst>
          </p:cNvPr>
          <p:cNvGrpSpPr/>
          <p:nvPr/>
        </p:nvGrpSpPr>
        <p:grpSpPr>
          <a:xfrm>
            <a:off x="0" y="2574"/>
            <a:ext cx="12176567" cy="842010"/>
            <a:chOff x="0" y="2574"/>
            <a:chExt cx="12176567" cy="842010"/>
          </a:xfrm>
        </p:grpSpPr>
        <p:grpSp>
          <p:nvGrpSpPr>
            <p:cNvPr id="4" name="Group 3"/>
            <p:cNvGrpSpPr/>
            <p:nvPr/>
          </p:nvGrpSpPr>
          <p:grpSpPr>
            <a:xfrm>
              <a:off x="17909" y="26054"/>
              <a:ext cx="12132779" cy="802565"/>
              <a:chOff x="62590" y="-17638"/>
              <a:chExt cx="18214879" cy="1605315"/>
            </a:xfrm>
          </p:grpSpPr>
          <p:sp>
            <p:nvSpPr>
              <p:cNvPr id="6" name="矩形 1"/>
              <p:cNvSpPr/>
              <p:nvPr/>
            </p:nvSpPr>
            <p:spPr>
              <a:xfrm>
                <a:off x="2489128" y="380822"/>
                <a:ext cx="15788341" cy="518534"/>
              </a:xfrm>
              <a:prstGeom prst="rect">
                <a:avLst/>
              </a:prstGeom>
              <a:gradFill flip="none" rotWithShape="1">
                <a:gsLst>
                  <a:gs pos="0">
                    <a:srgbClr val="E53B51">
                      <a:tint val="66000"/>
                      <a:satMod val="160000"/>
                    </a:srgbClr>
                  </a:gs>
                  <a:gs pos="50000">
                    <a:srgbClr val="E53B51">
                      <a:tint val="44500"/>
                      <a:satMod val="160000"/>
                    </a:srgbClr>
                  </a:gs>
                  <a:gs pos="100000">
                    <a:schemeClr val="bg1"/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5711" tIns="22856" rIns="45711" bIns="22856"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55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cs typeface="+mn-cs"/>
                </a:endParaRPr>
              </a:p>
            </p:txBody>
          </p:sp>
          <p:sp>
            <p:nvSpPr>
              <p:cNvPr id="7" name="矩形 1"/>
              <p:cNvSpPr/>
              <p:nvPr/>
            </p:nvSpPr>
            <p:spPr>
              <a:xfrm>
                <a:off x="194714" y="274466"/>
                <a:ext cx="6183250" cy="727500"/>
              </a:xfrm>
              <a:prstGeom prst="rect">
                <a:avLst/>
              </a:prstGeom>
              <a:solidFill>
                <a:srgbClr val="E53B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5711" tIns="22856" rIns="45711" bIns="22856"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55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cs typeface="+mn-cs"/>
                </a:endParaRPr>
              </a:p>
            </p:txBody>
          </p:sp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4" r:link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590" y="-17638"/>
                <a:ext cx="1198054" cy="1605315"/>
              </a:xfrm>
              <a:prstGeom prst="rect">
                <a:avLst/>
              </a:prstGeom>
            </p:spPr>
          </p:pic>
        </p:grp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300FC05-35DD-E4B4-8C62-BB9D9A191B9A}"/>
                </a:ext>
              </a:extLst>
            </p:cNvPr>
            <p:cNvSpPr/>
            <p:nvPr/>
          </p:nvSpPr>
          <p:spPr>
            <a:xfrm>
              <a:off x="805469" y="179428"/>
              <a:ext cx="3419054" cy="363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0A295C0-3BA1-D408-5358-8E0DFA83A3B0}"/>
                </a:ext>
              </a:extLst>
            </p:cNvPr>
            <p:cNvSpPr/>
            <p:nvPr/>
          </p:nvSpPr>
          <p:spPr>
            <a:xfrm>
              <a:off x="0" y="2574"/>
              <a:ext cx="815919" cy="8420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0D2705A-917F-E67E-7AF5-CF5B0A284FD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0" y="5422"/>
              <a:ext cx="1952825" cy="704792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F048E21-FBBC-2A19-2A0C-5A9F8D72A823}"/>
                </a:ext>
              </a:extLst>
            </p:cNvPr>
            <p:cNvSpPr/>
            <p:nvPr/>
          </p:nvSpPr>
          <p:spPr>
            <a:xfrm>
              <a:off x="11102197" y="3861"/>
              <a:ext cx="1074370" cy="8099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文本框 34">
              <a:extLst>
                <a:ext uri="{FF2B5EF4-FFF2-40B4-BE49-F238E27FC236}">
                  <a16:creationId xmlns:a16="http://schemas.microsoft.com/office/drawing/2014/main" id="{A955F031-DB45-18E0-14C4-E46B88DA58DD}"/>
                </a:ext>
              </a:extLst>
            </p:cNvPr>
            <p:cNvSpPr txBox="1"/>
            <p:nvPr/>
          </p:nvSpPr>
          <p:spPr>
            <a:xfrm>
              <a:off x="2085693" y="198440"/>
              <a:ext cx="3799684" cy="261602"/>
            </a:xfrm>
            <a:prstGeom prst="rect">
              <a:avLst/>
            </a:prstGeom>
            <a:noFill/>
          </p:spPr>
          <p:txBody>
            <a:bodyPr wrap="square" lIns="45711" tIns="22856" rIns="45711" bIns="22856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1" i="0" u="none" strike="noStrike" kern="1200" cap="none" spc="0" normalizeH="0" baseline="0" noProof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Profile</a:t>
              </a:r>
              <a:endParaRPr kumimoji="0" lang="id-ID" altLang="zh-CN" sz="1400" b="1" i="0" u="none" strike="noStrike" kern="120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D3EF27DB-BC91-D5EB-7065-61BD983E569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8427" y="-56621"/>
            <a:ext cx="2112820" cy="782526"/>
          </a:xfrm>
          <a:prstGeom prst="rect">
            <a:avLst/>
          </a:prstGeom>
        </p:spPr>
      </p:pic>
      <p:sp>
        <p:nvSpPr>
          <p:cNvPr id="27" name="Oval 26">
            <a:extLst>
              <a:ext uri="{FF2B5EF4-FFF2-40B4-BE49-F238E27FC236}">
                <a16:creationId xmlns:a16="http://schemas.microsoft.com/office/drawing/2014/main" id="{E3679A6F-AC8C-A30E-3803-4ADC706052A9}"/>
              </a:ext>
            </a:extLst>
          </p:cNvPr>
          <p:cNvSpPr/>
          <p:nvPr/>
        </p:nvSpPr>
        <p:spPr>
          <a:xfrm>
            <a:off x="814532" y="1781111"/>
            <a:ext cx="2602326" cy="249303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ACA84F2-268D-3FC2-F37B-37F01926AD61}"/>
              </a:ext>
            </a:extLst>
          </p:cNvPr>
          <p:cNvSpPr txBox="1"/>
          <p:nvPr/>
        </p:nvSpPr>
        <p:spPr>
          <a:xfrm>
            <a:off x="3547911" y="2216491"/>
            <a:ext cx="558268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Cooper Black" panose="0208090404030B020404" pitchFamily="18" charset="0"/>
              </a:rPr>
              <a:t>DASEP DEPIYAWAN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4807E84-236F-BDAE-1586-B21C185B7004}"/>
              </a:ext>
            </a:extLst>
          </p:cNvPr>
          <p:cNvSpPr txBox="1"/>
          <p:nvPr/>
        </p:nvSpPr>
        <p:spPr>
          <a:xfrm>
            <a:off x="3582878" y="2876494"/>
            <a:ext cx="25599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u="sng" dirty="0">
                <a:solidFill>
                  <a:schemeClr val="bg1">
                    <a:lumMod val="95000"/>
                  </a:schemeClr>
                </a:solidFill>
              </a:rPr>
              <a:t>Bandung,13 April 1999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EF316CB-DFAF-5BBF-EFBE-AD6F08E6D12F}"/>
              </a:ext>
            </a:extLst>
          </p:cNvPr>
          <p:cNvSpPr txBox="1"/>
          <p:nvPr/>
        </p:nvSpPr>
        <p:spPr>
          <a:xfrm>
            <a:off x="3582878" y="3184270"/>
            <a:ext cx="19194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u="sng" dirty="0" err="1">
                <a:solidFill>
                  <a:schemeClr val="bg1">
                    <a:lumMod val="95000"/>
                  </a:schemeClr>
                </a:solidFill>
              </a:rPr>
              <a:t>Sistem</a:t>
            </a:r>
            <a:r>
              <a:rPr lang="en-US" sz="2000" i="1" u="sng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2000" i="1" u="sng" dirty="0" err="1">
                <a:solidFill>
                  <a:schemeClr val="bg1">
                    <a:lumMod val="95000"/>
                  </a:schemeClr>
                </a:solidFill>
              </a:rPr>
              <a:t>Informasi</a:t>
            </a:r>
            <a:endParaRPr lang="en-US" sz="2000" i="1" u="sng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68C0007-8BC4-0D0C-5045-3A82A7F160E7}"/>
              </a:ext>
            </a:extLst>
          </p:cNvPr>
          <p:cNvSpPr txBox="1"/>
          <p:nvPr/>
        </p:nvSpPr>
        <p:spPr>
          <a:xfrm>
            <a:off x="3547911" y="3489763"/>
            <a:ext cx="41684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u="sng" dirty="0" err="1">
                <a:solidFill>
                  <a:schemeClr val="bg1">
                    <a:lumMod val="95000"/>
                  </a:schemeClr>
                </a:solidFill>
              </a:rPr>
              <a:t>Institut</a:t>
            </a:r>
            <a:r>
              <a:rPr lang="en-US" sz="2000" i="1" u="sng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2000" i="1" u="sng" dirty="0" err="1">
                <a:solidFill>
                  <a:schemeClr val="bg1">
                    <a:lumMod val="95000"/>
                  </a:schemeClr>
                </a:solidFill>
              </a:rPr>
              <a:t>Teknologi</a:t>
            </a:r>
            <a:r>
              <a:rPr lang="en-US" sz="2000" i="1" u="sng" dirty="0">
                <a:solidFill>
                  <a:schemeClr val="bg1">
                    <a:lumMod val="95000"/>
                  </a:schemeClr>
                </a:solidFill>
              </a:rPr>
              <a:t> &amp; </a:t>
            </a:r>
            <a:r>
              <a:rPr lang="en-US" sz="2000" i="1" u="sng" dirty="0" err="1">
                <a:solidFill>
                  <a:schemeClr val="bg1">
                    <a:lumMod val="95000"/>
                  </a:schemeClr>
                </a:solidFill>
              </a:rPr>
              <a:t>Bisnis</a:t>
            </a:r>
            <a:r>
              <a:rPr lang="en-US" sz="2000" i="1" u="sng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2000" i="1" u="sng" dirty="0" err="1">
                <a:solidFill>
                  <a:schemeClr val="bg1">
                    <a:lumMod val="95000"/>
                  </a:schemeClr>
                </a:solidFill>
              </a:rPr>
              <a:t>Swadharma</a:t>
            </a:r>
            <a:endParaRPr lang="en-US" sz="2000" i="1" u="sng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F3FCD94D-7C52-23E7-AD92-2F2E823C96B0}"/>
              </a:ext>
            </a:extLst>
          </p:cNvPr>
          <p:cNvSpPr/>
          <p:nvPr/>
        </p:nvSpPr>
        <p:spPr>
          <a:xfrm>
            <a:off x="1116569" y="2019807"/>
            <a:ext cx="2082912" cy="1964022"/>
          </a:xfrm>
          <a:prstGeom prst="ellipse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9A58A79-1EC4-CD41-4CA4-CC3F602B65BA}"/>
              </a:ext>
            </a:extLst>
          </p:cNvPr>
          <p:cNvSpPr/>
          <p:nvPr/>
        </p:nvSpPr>
        <p:spPr>
          <a:xfrm>
            <a:off x="1268081" y="2166973"/>
            <a:ext cx="1759789" cy="1671778"/>
          </a:xfrm>
          <a:prstGeom prst="ellipse">
            <a:avLst/>
          </a:prstGeom>
          <a:solidFill>
            <a:schemeClr val="bg1"/>
          </a:soli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3071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8" y="6206202"/>
            <a:ext cx="12167973" cy="58664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390" b="26519"/>
          <a:stretch/>
        </p:blipFill>
        <p:spPr>
          <a:xfrm>
            <a:off x="11028514" y="-13391"/>
            <a:ext cx="1287237" cy="593303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15D03AB1-4CC7-0344-8DE9-61A40182547F}"/>
              </a:ext>
            </a:extLst>
          </p:cNvPr>
          <p:cNvGrpSpPr/>
          <p:nvPr/>
        </p:nvGrpSpPr>
        <p:grpSpPr>
          <a:xfrm>
            <a:off x="0" y="2574"/>
            <a:ext cx="12176567" cy="842010"/>
            <a:chOff x="0" y="2574"/>
            <a:chExt cx="12176567" cy="842010"/>
          </a:xfrm>
        </p:grpSpPr>
        <p:grpSp>
          <p:nvGrpSpPr>
            <p:cNvPr id="4" name="Group 3"/>
            <p:cNvGrpSpPr/>
            <p:nvPr/>
          </p:nvGrpSpPr>
          <p:grpSpPr>
            <a:xfrm>
              <a:off x="17909" y="26054"/>
              <a:ext cx="12132779" cy="802565"/>
              <a:chOff x="62590" y="-17638"/>
              <a:chExt cx="18214879" cy="1605315"/>
            </a:xfrm>
          </p:grpSpPr>
          <p:sp>
            <p:nvSpPr>
              <p:cNvPr id="6" name="矩形 1"/>
              <p:cNvSpPr/>
              <p:nvPr/>
            </p:nvSpPr>
            <p:spPr>
              <a:xfrm>
                <a:off x="2489128" y="380822"/>
                <a:ext cx="15788341" cy="518534"/>
              </a:xfrm>
              <a:prstGeom prst="rect">
                <a:avLst/>
              </a:prstGeom>
              <a:gradFill flip="none" rotWithShape="1">
                <a:gsLst>
                  <a:gs pos="0">
                    <a:srgbClr val="E53B51">
                      <a:tint val="66000"/>
                      <a:satMod val="160000"/>
                    </a:srgbClr>
                  </a:gs>
                  <a:gs pos="50000">
                    <a:srgbClr val="E53B51">
                      <a:tint val="44500"/>
                      <a:satMod val="160000"/>
                    </a:srgbClr>
                  </a:gs>
                  <a:gs pos="100000">
                    <a:schemeClr val="bg1"/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5711" tIns="22856" rIns="45711" bIns="22856"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55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cs typeface="+mn-cs"/>
                </a:endParaRPr>
              </a:p>
            </p:txBody>
          </p:sp>
          <p:sp>
            <p:nvSpPr>
              <p:cNvPr id="7" name="矩形 1"/>
              <p:cNvSpPr/>
              <p:nvPr/>
            </p:nvSpPr>
            <p:spPr>
              <a:xfrm>
                <a:off x="194714" y="274466"/>
                <a:ext cx="6183250" cy="727500"/>
              </a:xfrm>
              <a:prstGeom prst="rect">
                <a:avLst/>
              </a:prstGeom>
              <a:solidFill>
                <a:srgbClr val="E53B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5711" tIns="22856" rIns="45711" bIns="22856"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55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cs typeface="+mn-cs"/>
                </a:endParaRPr>
              </a:p>
            </p:txBody>
          </p:sp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4" r:link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590" y="-17638"/>
                <a:ext cx="1198054" cy="1605315"/>
              </a:xfrm>
              <a:prstGeom prst="rect">
                <a:avLst/>
              </a:prstGeom>
            </p:spPr>
          </p:pic>
        </p:grp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300FC05-35DD-E4B4-8C62-BB9D9A191B9A}"/>
                </a:ext>
              </a:extLst>
            </p:cNvPr>
            <p:cNvSpPr/>
            <p:nvPr/>
          </p:nvSpPr>
          <p:spPr>
            <a:xfrm>
              <a:off x="805469" y="179428"/>
              <a:ext cx="3419054" cy="363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0A295C0-3BA1-D408-5358-8E0DFA83A3B0}"/>
                </a:ext>
              </a:extLst>
            </p:cNvPr>
            <p:cNvSpPr/>
            <p:nvPr/>
          </p:nvSpPr>
          <p:spPr>
            <a:xfrm>
              <a:off x="0" y="2574"/>
              <a:ext cx="815919" cy="8420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0D2705A-917F-E67E-7AF5-CF5B0A284FD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0" y="5422"/>
              <a:ext cx="1952825" cy="704792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F048E21-FBBC-2A19-2A0C-5A9F8D72A823}"/>
                </a:ext>
              </a:extLst>
            </p:cNvPr>
            <p:cNvSpPr/>
            <p:nvPr/>
          </p:nvSpPr>
          <p:spPr>
            <a:xfrm>
              <a:off x="11102197" y="3861"/>
              <a:ext cx="1074370" cy="8099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文本框 34">
              <a:extLst>
                <a:ext uri="{FF2B5EF4-FFF2-40B4-BE49-F238E27FC236}">
                  <a16:creationId xmlns:a16="http://schemas.microsoft.com/office/drawing/2014/main" id="{A955F031-DB45-18E0-14C4-E46B88DA58DD}"/>
                </a:ext>
              </a:extLst>
            </p:cNvPr>
            <p:cNvSpPr txBox="1"/>
            <p:nvPr/>
          </p:nvSpPr>
          <p:spPr>
            <a:xfrm>
              <a:off x="2085693" y="198440"/>
              <a:ext cx="3799684" cy="261602"/>
            </a:xfrm>
            <a:prstGeom prst="rect">
              <a:avLst/>
            </a:prstGeom>
            <a:noFill/>
          </p:spPr>
          <p:txBody>
            <a:bodyPr wrap="square" lIns="45711" tIns="22856" rIns="45711" bIns="22856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1" i="0" u="none" strike="noStrike" kern="1200" cap="none" spc="0" normalizeH="0" baseline="0" noProof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SAFETY DECLARATION</a:t>
              </a:r>
              <a:endParaRPr kumimoji="0" lang="id-ID" altLang="zh-CN" sz="1400" b="1" i="0" u="none" strike="noStrike" kern="120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D3EF27DB-BC91-D5EB-7065-61BD983E569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8427" y="-56621"/>
            <a:ext cx="2112820" cy="78252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E37F1CD-8C8E-E26F-6EC3-332E28F1EF5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9528" y="971144"/>
            <a:ext cx="1203492" cy="120349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B99D586-2637-F4A4-782B-6C8D08B80F83}"/>
              </a:ext>
            </a:extLst>
          </p:cNvPr>
          <p:cNvSpPr txBox="1"/>
          <p:nvPr/>
        </p:nvSpPr>
        <p:spPr>
          <a:xfrm>
            <a:off x="1414733" y="2500466"/>
            <a:ext cx="850501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800" b="1" i="1" dirty="0">
                <a:solidFill>
                  <a:schemeClr val="accent2">
                    <a:lumMod val="50000"/>
                  </a:schemeClr>
                </a:solidFill>
                <a:cs typeface="Arial" pitchFamily="34" charset="0"/>
              </a:rPr>
              <a:t>“SAYA AKAN SELALU MENGGUNAKAN HELM KETIKA MENGENDARAI MOTOR JARAK DEKAT ATAUPUN JAUH”</a:t>
            </a:r>
            <a:endParaRPr lang="ko-KR" altLang="en-US" sz="2800" b="1" i="1" dirty="0">
              <a:solidFill>
                <a:schemeClr val="accent2">
                  <a:lumMod val="50000"/>
                </a:schemeClr>
              </a:solidFill>
              <a:cs typeface="Arial" pitchFamily="34" charset="0"/>
            </a:endParaRP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EB3B70A3-08DD-CC05-DC56-57A010E46A99}"/>
              </a:ext>
            </a:extLst>
          </p:cNvPr>
          <p:cNvSpPr txBox="1">
            <a:spLocks/>
          </p:cNvSpPr>
          <p:nvPr/>
        </p:nvSpPr>
        <p:spPr>
          <a:xfrm>
            <a:off x="2782923" y="1416757"/>
            <a:ext cx="5268351" cy="4320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defRPr/>
            </a:pPr>
            <a:r>
              <a:rPr lang="en-US" altLang="ko-KR" sz="4000" b="1" dirty="0">
                <a:solidFill>
                  <a:srgbClr val="000000"/>
                </a:solidFill>
              </a:rPr>
              <a:t>SAFETY DECLARATION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6546F74-04EF-F670-6C5C-44E70A42953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2346" y="3429000"/>
            <a:ext cx="2143125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4926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8" y="6250592"/>
            <a:ext cx="12167973" cy="58664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390" b="26519"/>
          <a:stretch/>
        </p:blipFill>
        <p:spPr>
          <a:xfrm>
            <a:off x="11028514" y="-13391"/>
            <a:ext cx="1287237" cy="59330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9CCE217B-0A50-2D05-D2BC-3B55ECBCBA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1103" y="637282"/>
            <a:ext cx="9992264" cy="5708723"/>
          </a:xfrm>
          <a:prstGeom prst="rect">
            <a:avLst/>
          </a:prstGeom>
        </p:spPr>
      </p:pic>
      <p:sp>
        <p:nvSpPr>
          <p:cNvPr id="23" name="Right Triangle 22">
            <a:extLst>
              <a:ext uri="{FF2B5EF4-FFF2-40B4-BE49-F238E27FC236}">
                <a16:creationId xmlns:a16="http://schemas.microsoft.com/office/drawing/2014/main" id="{AF9ED042-E723-8EC9-EE5E-C404A2070EA6}"/>
              </a:ext>
            </a:extLst>
          </p:cNvPr>
          <p:cNvSpPr/>
          <p:nvPr/>
        </p:nvSpPr>
        <p:spPr>
          <a:xfrm rot="13495104">
            <a:off x="582185" y="2063965"/>
            <a:ext cx="2582159" cy="2665706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5D03AB1-4CC7-0344-8DE9-61A40182547F}"/>
              </a:ext>
            </a:extLst>
          </p:cNvPr>
          <p:cNvGrpSpPr/>
          <p:nvPr/>
        </p:nvGrpSpPr>
        <p:grpSpPr>
          <a:xfrm>
            <a:off x="0" y="2574"/>
            <a:ext cx="12176567" cy="842010"/>
            <a:chOff x="0" y="2574"/>
            <a:chExt cx="12176567" cy="842010"/>
          </a:xfrm>
        </p:grpSpPr>
        <p:grpSp>
          <p:nvGrpSpPr>
            <p:cNvPr id="4" name="Group 3"/>
            <p:cNvGrpSpPr/>
            <p:nvPr/>
          </p:nvGrpSpPr>
          <p:grpSpPr>
            <a:xfrm>
              <a:off x="17909" y="26054"/>
              <a:ext cx="12132779" cy="802565"/>
              <a:chOff x="62590" y="-17638"/>
              <a:chExt cx="18214879" cy="1605315"/>
            </a:xfrm>
          </p:grpSpPr>
          <p:sp>
            <p:nvSpPr>
              <p:cNvPr id="6" name="矩形 1"/>
              <p:cNvSpPr/>
              <p:nvPr/>
            </p:nvSpPr>
            <p:spPr>
              <a:xfrm>
                <a:off x="2489128" y="380822"/>
                <a:ext cx="15788341" cy="518534"/>
              </a:xfrm>
              <a:prstGeom prst="rect">
                <a:avLst/>
              </a:prstGeom>
              <a:gradFill flip="none" rotWithShape="1">
                <a:gsLst>
                  <a:gs pos="0">
                    <a:srgbClr val="E53B51">
                      <a:tint val="66000"/>
                      <a:satMod val="160000"/>
                    </a:srgbClr>
                  </a:gs>
                  <a:gs pos="50000">
                    <a:srgbClr val="E53B51">
                      <a:tint val="44500"/>
                      <a:satMod val="160000"/>
                    </a:srgbClr>
                  </a:gs>
                  <a:gs pos="100000">
                    <a:schemeClr val="bg1"/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5711" tIns="22856" rIns="45711" bIns="22856"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55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cs typeface="+mn-cs"/>
                </a:endParaRPr>
              </a:p>
            </p:txBody>
          </p:sp>
          <p:sp>
            <p:nvSpPr>
              <p:cNvPr id="7" name="矩形 1"/>
              <p:cNvSpPr/>
              <p:nvPr/>
            </p:nvSpPr>
            <p:spPr>
              <a:xfrm>
                <a:off x="194714" y="274466"/>
                <a:ext cx="6183250" cy="727500"/>
              </a:xfrm>
              <a:prstGeom prst="rect">
                <a:avLst/>
              </a:prstGeom>
              <a:solidFill>
                <a:srgbClr val="E53B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5711" tIns="22856" rIns="45711" bIns="22856"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55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cs typeface="+mn-cs"/>
                </a:endParaRPr>
              </a:p>
            </p:txBody>
          </p:sp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5" r:link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590" y="-17638"/>
                <a:ext cx="1198054" cy="1605315"/>
              </a:xfrm>
              <a:prstGeom prst="rect">
                <a:avLst/>
              </a:prstGeom>
            </p:spPr>
          </p:pic>
        </p:grp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300FC05-35DD-E4B4-8C62-BB9D9A191B9A}"/>
                </a:ext>
              </a:extLst>
            </p:cNvPr>
            <p:cNvSpPr/>
            <p:nvPr/>
          </p:nvSpPr>
          <p:spPr>
            <a:xfrm>
              <a:off x="805469" y="179428"/>
              <a:ext cx="3419054" cy="363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0A295C0-3BA1-D408-5358-8E0DFA83A3B0}"/>
                </a:ext>
              </a:extLst>
            </p:cNvPr>
            <p:cNvSpPr/>
            <p:nvPr/>
          </p:nvSpPr>
          <p:spPr>
            <a:xfrm>
              <a:off x="0" y="2574"/>
              <a:ext cx="815919" cy="8420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0D2705A-917F-E67E-7AF5-CF5B0A284FD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0" y="5422"/>
              <a:ext cx="1952825" cy="704792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F048E21-FBBC-2A19-2A0C-5A9F8D72A823}"/>
                </a:ext>
              </a:extLst>
            </p:cNvPr>
            <p:cNvSpPr/>
            <p:nvPr/>
          </p:nvSpPr>
          <p:spPr>
            <a:xfrm>
              <a:off x="11102197" y="3861"/>
              <a:ext cx="1074370" cy="8099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文本框 34">
              <a:extLst>
                <a:ext uri="{FF2B5EF4-FFF2-40B4-BE49-F238E27FC236}">
                  <a16:creationId xmlns:a16="http://schemas.microsoft.com/office/drawing/2014/main" id="{A955F031-DB45-18E0-14C4-E46B88DA58DD}"/>
                </a:ext>
              </a:extLst>
            </p:cNvPr>
            <p:cNvSpPr txBox="1"/>
            <p:nvPr/>
          </p:nvSpPr>
          <p:spPr>
            <a:xfrm>
              <a:off x="2085693" y="198440"/>
              <a:ext cx="3799684" cy="261602"/>
            </a:xfrm>
            <a:prstGeom prst="rect">
              <a:avLst/>
            </a:prstGeom>
            <a:noFill/>
          </p:spPr>
          <p:txBody>
            <a:bodyPr wrap="square" lIns="45711" tIns="22856" rIns="45711" bIns="22856" rtlCol="0">
              <a:spAutoFit/>
            </a:bodyPr>
            <a:lstStyle/>
            <a:p>
              <a:pPr>
                <a:defRPr/>
              </a:pPr>
              <a:r>
                <a:rPr lang="en-US" altLang="ko-KR" sz="1400" b="1" dirty="0">
                  <a:solidFill>
                    <a:schemeClr val="bg1"/>
                  </a:solidFill>
                </a:rPr>
                <a:t>LOKASI IMPROVEMENT</a:t>
              </a:r>
            </a:p>
          </p:txBody>
        </p: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72FE0036-3A20-82D0-B488-D4A300DC5FA3}"/>
              </a:ext>
            </a:extLst>
          </p:cNvPr>
          <p:cNvSpPr/>
          <p:nvPr/>
        </p:nvSpPr>
        <p:spPr>
          <a:xfrm>
            <a:off x="-38752" y="3126379"/>
            <a:ext cx="3946517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4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ooper Black" panose="0208090404030B020404" pitchFamily="18" charset="0"/>
              </a:rPr>
              <a:t>PT. RAVALIA INTI MANDIRI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3EF27DB-BC91-D5EB-7065-61BD983E569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8427" y="-56621"/>
            <a:ext cx="2112820" cy="782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9256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8318" y="6211926"/>
            <a:ext cx="12167973" cy="63393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390" b="26519"/>
          <a:stretch/>
        </p:blipFill>
        <p:spPr>
          <a:xfrm>
            <a:off x="11028514" y="-13391"/>
            <a:ext cx="1287237" cy="593303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15D03AB1-4CC7-0344-8DE9-61A40182547F}"/>
              </a:ext>
            </a:extLst>
          </p:cNvPr>
          <p:cNvGrpSpPr/>
          <p:nvPr/>
        </p:nvGrpSpPr>
        <p:grpSpPr>
          <a:xfrm>
            <a:off x="0" y="2574"/>
            <a:ext cx="12176567" cy="842010"/>
            <a:chOff x="0" y="2574"/>
            <a:chExt cx="12176567" cy="842010"/>
          </a:xfrm>
        </p:grpSpPr>
        <p:grpSp>
          <p:nvGrpSpPr>
            <p:cNvPr id="4" name="Group 3"/>
            <p:cNvGrpSpPr/>
            <p:nvPr/>
          </p:nvGrpSpPr>
          <p:grpSpPr>
            <a:xfrm>
              <a:off x="17909" y="26054"/>
              <a:ext cx="12132779" cy="802565"/>
              <a:chOff x="62590" y="-17638"/>
              <a:chExt cx="18214879" cy="1605315"/>
            </a:xfrm>
          </p:grpSpPr>
          <p:sp>
            <p:nvSpPr>
              <p:cNvPr id="6" name="矩形 1"/>
              <p:cNvSpPr/>
              <p:nvPr/>
            </p:nvSpPr>
            <p:spPr>
              <a:xfrm>
                <a:off x="2489128" y="380822"/>
                <a:ext cx="15788341" cy="518534"/>
              </a:xfrm>
              <a:prstGeom prst="rect">
                <a:avLst/>
              </a:prstGeom>
              <a:gradFill flip="none" rotWithShape="1">
                <a:gsLst>
                  <a:gs pos="0">
                    <a:srgbClr val="E53B51">
                      <a:tint val="66000"/>
                      <a:satMod val="160000"/>
                    </a:srgbClr>
                  </a:gs>
                  <a:gs pos="50000">
                    <a:srgbClr val="E53B51">
                      <a:tint val="44500"/>
                      <a:satMod val="160000"/>
                    </a:srgbClr>
                  </a:gs>
                  <a:gs pos="100000">
                    <a:schemeClr val="bg1"/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5711" tIns="22856" rIns="45711" bIns="22856"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55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cs typeface="+mn-cs"/>
                </a:endParaRPr>
              </a:p>
            </p:txBody>
          </p:sp>
          <p:sp>
            <p:nvSpPr>
              <p:cNvPr id="7" name="矩形 1"/>
              <p:cNvSpPr/>
              <p:nvPr/>
            </p:nvSpPr>
            <p:spPr>
              <a:xfrm>
                <a:off x="194714" y="274466"/>
                <a:ext cx="6183250" cy="727500"/>
              </a:xfrm>
              <a:prstGeom prst="rect">
                <a:avLst/>
              </a:prstGeom>
              <a:solidFill>
                <a:srgbClr val="E53B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5711" tIns="22856" rIns="45711" bIns="22856"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55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cs typeface="+mn-cs"/>
                </a:endParaRPr>
              </a:p>
            </p:txBody>
          </p:sp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4" r:link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590" y="-17638"/>
                <a:ext cx="1198054" cy="1605315"/>
              </a:xfrm>
              <a:prstGeom prst="rect">
                <a:avLst/>
              </a:prstGeom>
            </p:spPr>
          </p:pic>
        </p:grp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300FC05-35DD-E4B4-8C62-BB9D9A191B9A}"/>
                </a:ext>
              </a:extLst>
            </p:cNvPr>
            <p:cNvSpPr/>
            <p:nvPr/>
          </p:nvSpPr>
          <p:spPr>
            <a:xfrm>
              <a:off x="805469" y="179428"/>
              <a:ext cx="3419054" cy="363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0A295C0-3BA1-D408-5358-8E0DFA83A3B0}"/>
                </a:ext>
              </a:extLst>
            </p:cNvPr>
            <p:cNvSpPr/>
            <p:nvPr/>
          </p:nvSpPr>
          <p:spPr>
            <a:xfrm>
              <a:off x="0" y="2574"/>
              <a:ext cx="815919" cy="8420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0D2705A-917F-E67E-7AF5-CF5B0A284FD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0" y="5422"/>
              <a:ext cx="1952825" cy="704792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F048E21-FBBC-2A19-2A0C-5A9F8D72A823}"/>
                </a:ext>
              </a:extLst>
            </p:cNvPr>
            <p:cNvSpPr/>
            <p:nvPr/>
          </p:nvSpPr>
          <p:spPr>
            <a:xfrm>
              <a:off x="11102197" y="3861"/>
              <a:ext cx="1074370" cy="8099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文本框 34">
              <a:extLst>
                <a:ext uri="{FF2B5EF4-FFF2-40B4-BE49-F238E27FC236}">
                  <a16:creationId xmlns:a16="http://schemas.microsoft.com/office/drawing/2014/main" id="{A955F031-DB45-18E0-14C4-E46B88DA58DD}"/>
                </a:ext>
              </a:extLst>
            </p:cNvPr>
            <p:cNvSpPr txBox="1"/>
            <p:nvPr/>
          </p:nvSpPr>
          <p:spPr>
            <a:xfrm>
              <a:off x="2085693" y="198440"/>
              <a:ext cx="3799684" cy="261602"/>
            </a:xfrm>
            <a:prstGeom prst="rect">
              <a:avLst/>
            </a:prstGeom>
            <a:noFill/>
          </p:spPr>
          <p:txBody>
            <a:bodyPr wrap="square" lIns="45711" tIns="22856" rIns="45711" bIns="22856" rtlCol="0">
              <a:spAutoFit/>
            </a:bodyPr>
            <a:lstStyle/>
            <a:p>
              <a:pPr>
                <a:defRPr/>
              </a:pPr>
              <a:r>
                <a:rPr lang="en-US" altLang="ko-KR" sz="1400" b="1" dirty="0">
                  <a:solidFill>
                    <a:schemeClr val="bg1"/>
                  </a:solidFill>
                </a:rPr>
                <a:t>CURRENT CONDITION</a:t>
              </a:r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D3EF27DB-BC91-D5EB-7065-61BD983E569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8427" y="-56621"/>
            <a:ext cx="2112820" cy="7825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B6660D8-6FD4-AF95-8A9E-9906EB1BBBA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3051" y="3902143"/>
            <a:ext cx="1865376" cy="186537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9B99522-2F7F-3A96-6B46-8E5E6D9BBC0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53" r="34356"/>
          <a:stretch/>
        </p:blipFill>
        <p:spPr>
          <a:xfrm>
            <a:off x="3824020" y="3763192"/>
            <a:ext cx="936466" cy="214327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7B69B0F-5DB2-62BB-5E0E-96A8A0C1408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456"/>
          <a:stretch/>
        </p:blipFill>
        <p:spPr>
          <a:xfrm>
            <a:off x="5288100" y="3781042"/>
            <a:ext cx="1765703" cy="1610241"/>
          </a:xfrm>
          <a:prstGeom prst="rect">
            <a:avLst/>
          </a:prstGeom>
        </p:spPr>
      </p:pic>
      <p:sp>
        <p:nvSpPr>
          <p:cNvPr id="3" name="Speech Bubble: Oval 2">
            <a:extLst>
              <a:ext uri="{FF2B5EF4-FFF2-40B4-BE49-F238E27FC236}">
                <a16:creationId xmlns:a16="http://schemas.microsoft.com/office/drawing/2014/main" id="{BFC3612A-4528-8F98-1BA2-4941D978CAC3}"/>
              </a:ext>
            </a:extLst>
          </p:cNvPr>
          <p:cNvSpPr/>
          <p:nvPr/>
        </p:nvSpPr>
        <p:spPr>
          <a:xfrm>
            <a:off x="2618729" y="2375869"/>
            <a:ext cx="1673524" cy="1458901"/>
          </a:xfrm>
          <a:prstGeom prst="wedgeEllipseCallout">
            <a:avLst>
              <a:gd name="adj1" fmla="val 28652"/>
              <a:gd name="adj2" fmla="val 65456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1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Hallo mas, </a:t>
            </a:r>
            <a:r>
              <a:rPr lang="en-US" sz="1200" dirty="0" err="1">
                <a:solidFill>
                  <a:schemeClr val="tx1"/>
                </a:solidFill>
              </a:rPr>
              <a:t>bisa</a:t>
            </a:r>
            <a:r>
              <a:rPr lang="en-US" sz="1200" dirty="0">
                <a:solidFill>
                  <a:schemeClr val="tx1"/>
                </a:solidFill>
              </a:rPr>
              <a:t> di </a:t>
            </a:r>
            <a:r>
              <a:rPr lang="en-US" sz="1200" dirty="0" err="1">
                <a:solidFill>
                  <a:schemeClr val="tx1"/>
                </a:solidFill>
              </a:rPr>
              <a:t>infokan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ngga</a:t>
            </a:r>
            <a:r>
              <a:rPr lang="en-US" sz="1200" dirty="0">
                <a:solidFill>
                  <a:schemeClr val="tx1"/>
                </a:solidFill>
              </a:rPr>
              <a:t> yah stock </a:t>
            </a:r>
            <a:r>
              <a:rPr lang="en-US" sz="1200" dirty="0" err="1">
                <a:solidFill>
                  <a:schemeClr val="tx1"/>
                </a:solidFill>
              </a:rPr>
              <a:t>untuk</a:t>
            </a:r>
            <a:r>
              <a:rPr lang="en-US" sz="1200" dirty="0">
                <a:solidFill>
                  <a:schemeClr val="tx1"/>
                </a:solidFill>
              </a:rPr>
              <a:t> item Paper 118</a:t>
            </a:r>
          </a:p>
        </p:txBody>
      </p:sp>
      <p:sp>
        <p:nvSpPr>
          <p:cNvPr id="11" name="Speech Bubble: Oval 10">
            <a:extLst>
              <a:ext uri="{FF2B5EF4-FFF2-40B4-BE49-F238E27FC236}">
                <a16:creationId xmlns:a16="http://schemas.microsoft.com/office/drawing/2014/main" id="{EE1D4E86-D26F-736D-D47E-A884B7D94748}"/>
              </a:ext>
            </a:extLst>
          </p:cNvPr>
          <p:cNvSpPr/>
          <p:nvPr/>
        </p:nvSpPr>
        <p:spPr>
          <a:xfrm>
            <a:off x="5519611" y="2146413"/>
            <a:ext cx="1673524" cy="1458901"/>
          </a:xfrm>
          <a:prstGeom prst="wedgeEllipseCallout">
            <a:avLst>
              <a:gd name="adj1" fmla="val -18771"/>
              <a:gd name="adj2" fmla="val 75508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2</a:t>
            </a:r>
          </a:p>
          <a:p>
            <a:pPr algn="ctr"/>
            <a:r>
              <a:rPr lang="en-US" sz="1200" dirty="0" err="1">
                <a:solidFill>
                  <a:schemeClr val="tx1"/>
                </a:solidFill>
              </a:rPr>
              <a:t>Baik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pak</a:t>
            </a:r>
            <a:r>
              <a:rPr lang="en-US" sz="1200" dirty="0">
                <a:solidFill>
                  <a:schemeClr val="tx1"/>
                </a:solidFill>
              </a:rPr>
              <a:t>, </a:t>
            </a:r>
            <a:r>
              <a:rPr lang="en-US" sz="1200" dirty="0" err="1">
                <a:solidFill>
                  <a:schemeClr val="tx1"/>
                </a:solidFill>
              </a:rPr>
              <a:t>sebentar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ya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saya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cek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dulu</a:t>
            </a:r>
            <a:r>
              <a:rPr lang="en-US" sz="1200" dirty="0">
                <a:solidFill>
                  <a:schemeClr val="tx1"/>
                </a:solidFill>
              </a:rPr>
              <a:t> file </a:t>
            </a:r>
            <a:r>
              <a:rPr lang="en-US" sz="1200" dirty="0" err="1">
                <a:solidFill>
                  <a:schemeClr val="tx1"/>
                </a:solidFill>
              </a:rPr>
              <a:t>excelnya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904C3F0-BAC0-4881-9A5D-0A10E7CB3F6C}"/>
              </a:ext>
            </a:extLst>
          </p:cNvPr>
          <p:cNvSpPr txBox="1"/>
          <p:nvPr/>
        </p:nvSpPr>
        <p:spPr>
          <a:xfrm>
            <a:off x="7599872" y="2587925"/>
            <a:ext cx="24979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Beberapa</a:t>
            </a:r>
            <a:r>
              <a:rPr lang="en-US" dirty="0"/>
              <a:t> </a:t>
            </a:r>
            <a:r>
              <a:rPr lang="en-US" dirty="0" err="1"/>
              <a:t>saat</a:t>
            </a:r>
            <a:r>
              <a:rPr lang="en-US" dirty="0"/>
              <a:t> </a:t>
            </a:r>
            <a:r>
              <a:rPr lang="en-US" dirty="0" err="1"/>
              <a:t>kemudian</a:t>
            </a:r>
            <a:endParaRPr lang="en-US" dirty="0"/>
          </a:p>
        </p:txBody>
      </p:sp>
      <p:sp>
        <p:nvSpPr>
          <p:cNvPr id="20" name="Speech Bubble: Oval 19">
            <a:extLst>
              <a:ext uri="{FF2B5EF4-FFF2-40B4-BE49-F238E27FC236}">
                <a16:creationId xmlns:a16="http://schemas.microsoft.com/office/drawing/2014/main" id="{857DA6D7-1F5B-71A9-F20B-F12651F365DC}"/>
              </a:ext>
            </a:extLst>
          </p:cNvPr>
          <p:cNvSpPr/>
          <p:nvPr/>
        </p:nvSpPr>
        <p:spPr>
          <a:xfrm>
            <a:off x="6810826" y="2818138"/>
            <a:ext cx="1673524" cy="1458901"/>
          </a:xfrm>
          <a:prstGeom prst="wedgeEllipseCallout">
            <a:avLst>
              <a:gd name="adj1" fmla="val -18771"/>
              <a:gd name="adj2" fmla="val 75508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3</a:t>
            </a:r>
          </a:p>
          <a:p>
            <a:pPr algn="ctr"/>
            <a:r>
              <a:rPr lang="en-US" sz="1200" dirty="0" err="1">
                <a:solidFill>
                  <a:schemeClr val="tx1"/>
                </a:solidFill>
              </a:rPr>
              <a:t>Waduh</a:t>
            </a:r>
            <a:r>
              <a:rPr lang="en-US" sz="1200" dirty="0">
                <a:solidFill>
                  <a:schemeClr val="tx1"/>
                </a:solidFill>
              </a:rPr>
              <a:t> ko file excel </a:t>
            </a:r>
            <a:r>
              <a:rPr lang="en-US" sz="1200" dirty="0" err="1">
                <a:solidFill>
                  <a:schemeClr val="tx1"/>
                </a:solidFill>
              </a:rPr>
              <a:t>nya</a:t>
            </a:r>
            <a:r>
              <a:rPr lang="en-US" sz="1200" dirty="0">
                <a:solidFill>
                  <a:schemeClr val="tx1"/>
                </a:solidFill>
              </a:rPr>
              <a:t> corrupt yah </a:t>
            </a:r>
            <a:r>
              <a:rPr lang="en-US" sz="1200" dirty="0" err="1">
                <a:solidFill>
                  <a:schemeClr val="tx1"/>
                </a:solidFill>
              </a:rPr>
              <a:t>tidak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bisa</a:t>
            </a:r>
            <a:r>
              <a:rPr lang="en-US" sz="1200" dirty="0">
                <a:solidFill>
                  <a:schemeClr val="tx1"/>
                </a:solidFill>
              </a:rPr>
              <a:t> di </a:t>
            </a:r>
            <a:r>
              <a:rPr lang="en-US" sz="1200" dirty="0" err="1">
                <a:solidFill>
                  <a:schemeClr val="tx1"/>
                </a:solidFill>
              </a:rPr>
              <a:t>buka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datanya</a:t>
            </a:r>
            <a:r>
              <a:rPr lang="en-US" sz="1200" dirty="0">
                <a:solidFill>
                  <a:schemeClr val="tx1"/>
                </a:solidFill>
              </a:rPr>
              <a:t>. </a:t>
            </a:r>
            <a:r>
              <a:rPr lang="en-US" sz="1200" dirty="0" err="1">
                <a:solidFill>
                  <a:schemeClr val="tx1"/>
                </a:solidFill>
              </a:rPr>
              <a:t>Gimana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nih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21" name="Speech Bubble: Oval 20">
            <a:extLst>
              <a:ext uri="{FF2B5EF4-FFF2-40B4-BE49-F238E27FC236}">
                <a16:creationId xmlns:a16="http://schemas.microsoft.com/office/drawing/2014/main" id="{4ED534E0-81A2-62A7-C0D2-20DB8DE07D36}"/>
              </a:ext>
            </a:extLst>
          </p:cNvPr>
          <p:cNvSpPr/>
          <p:nvPr/>
        </p:nvSpPr>
        <p:spPr>
          <a:xfrm>
            <a:off x="6892447" y="3605314"/>
            <a:ext cx="1673524" cy="1458901"/>
          </a:xfrm>
          <a:prstGeom prst="wedgeEllipseCallout">
            <a:avLst>
              <a:gd name="adj1" fmla="val -18771"/>
              <a:gd name="adj2" fmla="val 75508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4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Wah </a:t>
            </a:r>
            <a:r>
              <a:rPr lang="en-US" sz="1200" dirty="0" err="1">
                <a:solidFill>
                  <a:schemeClr val="tx1"/>
                </a:solidFill>
              </a:rPr>
              <a:t>mau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ngga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mau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harus</a:t>
            </a:r>
            <a:r>
              <a:rPr lang="en-US" sz="1200" dirty="0">
                <a:solidFill>
                  <a:schemeClr val="tx1"/>
                </a:solidFill>
              </a:rPr>
              <a:t> di </a:t>
            </a:r>
            <a:r>
              <a:rPr lang="en-US" sz="1200" dirty="0" err="1">
                <a:solidFill>
                  <a:schemeClr val="tx1"/>
                </a:solidFill>
              </a:rPr>
              <a:t>hitung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ulang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nih</a:t>
            </a:r>
            <a:r>
              <a:rPr lang="en-US" sz="1200" dirty="0">
                <a:solidFill>
                  <a:schemeClr val="tx1"/>
                </a:solidFill>
              </a:rPr>
              <a:t> stock </a:t>
            </a:r>
            <a:r>
              <a:rPr lang="en-US" sz="1200" dirty="0" err="1">
                <a:solidFill>
                  <a:schemeClr val="tx1"/>
                </a:solidFill>
              </a:rPr>
              <a:t>nya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22" name="Speech Bubble: Oval 21">
            <a:extLst>
              <a:ext uri="{FF2B5EF4-FFF2-40B4-BE49-F238E27FC236}">
                <a16:creationId xmlns:a16="http://schemas.microsoft.com/office/drawing/2014/main" id="{35889785-1E15-B358-6BFD-8EC1BB30C327}"/>
              </a:ext>
            </a:extLst>
          </p:cNvPr>
          <p:cNvSpPr/>
          <p:nvPr/>
        </p:nvSpPr>
        <p:spPr>
          <a:xfrm>
            <a:off x="7193135" y="4081836"/>
            <a:ext cx="1673524" cy="1458901"/>
          </a:xfrm>
          <a:prstGeom prst="wedgeEllipseCallout">
            <a:avLst>
              <a:gd name="adj1" fmla="val -18771"/>
              <a:gd name="adj2" fmla="val 75508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5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Hallo </a:t>
            </a:r>
            <a:r>
              <a:rPr lang="en-US" sz="1200" dirty="0" err="1">
                <a:solidFill>
                  <a:schemeClr val="tx1"/>
                </a:solidFill>
              </a:rPr>
              <a:t>pak</a:t>
            </a:r>
            <a:r>
              <a:rPr lang="en-US" sz="1200" dirty="0">
                <a:solidFill>
                  <a:schemeClr val="tx1"/>
                </a:solidFill>
              </a:rPr>
              <a:t>, </a:t>
            </a:r>
            <a:r>
              <a:rPr lang="en-US" sz="1200" dirty="0" err="1">
                <a:solidFill>
                  <a:schemeClr val="tx1"/>
                </a:solidFill>
              </a:rPr>
              <a:t>mohon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maaf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ya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ini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saya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harus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hitung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ulang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lagi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karena</a:t>
            </a:r>
            <a:r>
              <a:rPr lang="en-US" sz="1200" dirty="0">
                <a:solidFill>
                  <a:schemeClr val="tx1"/>
                </a:solidFill>
              </a:rPr>
              <a:t> data stock </a:t>
            </a:r>
            <a:r>
              <a:rPr lang="en-US" sz="1200" dirty="0" err="1">
                <a:solidFill>
                  <a:schemeClr val="tx1"/>
                </a:solidFill>
              </a:rPr>
              <a:t>nya</a:t>
            </a:r>
            <a:r>
              <a:rPr lang="en-US" sz="1200" dirty="0">
                <a:solidFill>
                  <a:schemeClr val="tx1"/>
                </a:solidFill>
              </a:rPr>
              <a:t> di excel corrupt</a:t>
            </a:r>
          </a:p>
        </p:txBody>
      </p:sp>
      <p:sp>
        <p:nvSpPr>
          <p:cNvPr id="23" name="Speech Bubble: Oval 22">
            <a:extLst>
              <a:ext uri="{FF2B5EF4-FFF2-40B4-BE49-F238E27FC236}">
                <a16:creationId xmlns:a16="http://schemas.microsoft.com/office/drawing/2014/main" id="{8CE5B379-E224-EE67-B7A2-86216E598CAF}"/>
              </a:ext>
            </a:extLst>
          </p:cNvPr>
          <p:cNvSpPr/>
          <p:nvPr/>
        </p:nvSpPr>
        <p:spPr>
          <a:xfrm>
            <a:off x="2210570" y="2375869"/>
            <a:ext cx="2182756" cy="1688356"/>
          </a:xfrm>
          <a:prstGeom prst="wedgeEllipseCallout">
            <a:avLst>
              <a:gd name="adj1" fmla="val 28652"/>
              <a:gd name="adj2" fmla="val 65456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6</a:t>
            </a:r>
          </a:p>
          <a:p>
            <a:pPr algn="ctr"/>
            <a:r>
              <a:rPr lang="en-US" sz="1200" dirty="0" err="1">
                <a:solidFill>
                  <a:schemeClr val="tx1"/>
                </a:solidFill>
              </a:rPr>
              <a:t>Waduh</a:t>
            </a:r>
            <a:r>
              <a:rPr lang="en-US" sz="1200" dirty="0">
                <a:solidFill>
                  <a:schemeClr val="tx1"/>
                </a:solidFill>
              </a:rPr>
              <a:t> ko </a:t>
            </a:r>
            <a:r>
              <a:rPr lang="en-US" sz="1200" dirty="0" err="1">
                <a:solidFill>
                  <a:schemeClr val="tx1"/>
                </a:solidFill>
              </a:rPr>
              <a:t>bisa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begitu</a:t>
            </a:r>
            <a:r>
              <a:rPr lang="en-US" sz="1200" dirty="0">
                <a:solidFill>
                  <a:schemeClr val="tx1"/>
                </a:solidFill>
              </a:rPr>
              <a:t> , </a:t>
            </a:r>
            <a:r>
              <a:rPr lang="en-US" sz="1200" dirty="0" err="1">
                <a:solidFill>
                  <a:schemeClr val="tx1"/>
                </a:solidFill>
              </a:rPr>
              <a:t>yasudah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nanti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segera</a:t>
            </a:r>
            <a:r>
              <a:rPr lang="en-US" sz="1200" dirty="0">
                <a:solidFill>
                  <a:schemeClr val="tx1"/>
                </a:solidFill>
              </a:rPr>
              <a:t> di update </a:t>
            </a:r>
            <a:r>
              <a:rPr lang="en-US" sz="1200" dirty="0" err="1">
                <a:solidFill>
                  <a:schemeClr val="tx1"/>
                </a:solidFill>
              </a:rPr>
              <a:t>ke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saya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ya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jika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sudah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selesai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karena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butuh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hari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ini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datanya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4" name="Speech Bubble: Oval 23">
            <a:extLst>
              <a:ext uri="{FF2B5EF4-FFF2-40B4-BE49-F238E27FC236}">
                <a16:creationId xmlns:a16="http://schemas.microsoft.com/office/drawing/2014/main" id="{EA3DD3BF-A89D-C3F4-D431-45B6CC62D144}"/>
              </a:ext>
            </a:extLst>
          </p:cNvPr>
          <p:cNvSpPr/>
          <p:nvPr/>
        </p:nvSpPr>
        <p:spPr>
          <a:xfrm>
            <a:off x="7148634" y="4425957"/>
            <a:ext cx="1673524" cy="1458901"/>
          </a:xfrm>
          <a:prstGeom prst="wedgeEllipseCallout">
            <a:avLst>
              <a:gd name="adj1" fmla="val -18771"/>
              <a:gd name="adj2" fmla="val 75508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7</a:t>
            </a:r>
          </a:p>
          <a:p>
            <a:pPr algn="ctr"/>
            <a:r>
              <a:rPr lang="en-US" sz="1200" dirty="0" err="1">
                <a:solidFill>
                  <a:schemeClr val="tx1"/>
                </a:solidFill>
              </a:rPr>
              <a:t>Baik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pak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081046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8318" y="6211926"/>
            <a:ext cx="12167973" cy="63393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390" b="26519"/>
          <a:stretch/>
        </p:blipFill>
        <p:spPr>
          <a:xfrm>
            <a:off x="11028514" y="-13391"/>
            <a:ext cx="1287237" cy="593303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15D03AB1-4CC7-0344-8DE9-61A40182547F}"/>
              </a:ext>
            </a:extLst>
          </p:cNvPr>
          <p:cNvGrpSpPr/>
          <p:nvPr/>
        </p:nvGrpSpPr>
        <p:grpSpPr>
          <a:xfrm>
            <a:off x="0" y="2574"/>
            <a:ext cx="12176567" cy="842010"/>
            <a:chOff x="0" y="2574"/>
            <a:chExt cx="12176567" cy="842010"/>
          </a:xfrm>
        </p:grpSpPr>
        <p:grpSp>
          <p:nvGrpSpPr>
            <p:cNvPr id="4" name="Group 3"/>
            <p:cNvGrpSpPr/>
            <p:nvPr/>
          </p:nvGrpSpPr>
          <p:grpSpPr>
            <a:xfrm>
              <a:off x="17909" y="26054"/>
              <a:ext cx="12132779" cy="802565"/>
              <a:chOff x="62590" y="-17638"/>
              <a:chExt cx="18214879" cy="1605315"/>
            </a:xfrm>
          </p:grpSpPr>
          <p:sp>
            <p:nvSpPr>
              <p:cNvPr id="6" name="矩形 1"/>
              <p:cNvSpPr/>
              <p:nvPr/>
            </p:nvSpPr>
            <p:spPr>
              <a:xfrm>
                <a:off x="2489128" y="380822"/>
                <a:ext cx="15788341" cy="518534"/>
              </a:xfrm>
              <a:prstGeom prst="rect">
                <a:avLst/>
              </a:prstGeom>
              <a:gradFill flip="none" rotWithShape="1">
                <a:gsLst>
                  <a:gs pos="0">
                    <a:srgbClr val="E53B51">
                      <a:tint val="66000"/>
                      <a:satMod val="160000"/>
                    </a:srgbClr>
                  </a:gs>
                  <a:gs pos="50000">
                    <a:srgbClr val="E53B51">
                      <a:tint val="44500"/>
                      <a:satMod val="160000"/>
                    </a:srgbClr>
                  </a:gs>
                  <a:gs pos="100000">
                    <a:schemeClr val="bg1"/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5711" tIns="22856" rIns="45711" bIns="22856"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55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cs typeface="+mn-cs"/>
                </a:endParaRPr>
              </a:p>
            </p:txBody>
          </p:sp>
          <p:sp>
            <p:nvSpPr>
              <p:cNvPr id="7" name="矩形 1"/>
              <p:cNvSpPr/>
              <p:nvPr/>
            </p:nvSpPr>
            <p:spPr>
              <a:xfrm>
                <a:off x="194714" y="274466"/>
                <a:ext cx="6183250" cy="727500"/>
              </a:xfrm>
              <a:prstGeom prst="rect">
                <a:avLst/>
              </a:prstGeom>
              <a:solidFill>
                <a:srgbClr val="E53B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5711" tIns="22856" rIns="45711" bIns="22856"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55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cs typeface="+mn-cs"/>
                </a:endParaRPr>
              </a:p>
            </p:txBody>
          </p:sp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4" r:link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590" y="-17638"/>
                <a:ext cx="1198054" cy="1605315"/>
              </a:xfrm>
              <a:prstGeom prst="rect">
                <a:avLst/>
              </a:prstGeom>
            </p:spPr>
          </p:pic>
        </p:grp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300FC05-35DD-E4B4-8C62-BB9D9A191B9A}"/>
                </a:ext>
              </a:extLst>
            </p:cNvPr>
            <p:cNvSpPr/>
            <p:nvPr/>
          </p:nvSpPr>
          <p:spPr>
            <a:xfrm>
              <a:off x="805469" y="179428"/>
              <a:ext cx="3419054" cy="363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0A295C0-3BA1-D408-5358-8E0DFA83A3B0}"/>
                </a:ext>
              </a:extLst>
            </p:cNvPr>
            <p:cNvSpPr/>
            <p:nvPr/>
          </p:nvSpPr>
          <p:spPr>
            <a:xfrm>
              <a:off x="0" y="2574"/>
              <a:ext cx="815919" cy="8420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0D2705A-917F-E67E-7AF5-CF5B0A284FD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0" y="5422"/>
              <a:ext cx="1952825" cy="704792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F048E21-FBBC-2A19-2A0C-5A9F8D72A823}"/>
                </a:ext>
              </a:extLst>
            </p:cNvPr>
            <p:cNvSpPr/>
            <p:nvPr/>
          </p:nvSpPr>
          <p:spPr>
            <a:xfrm>
              <a:off x="11102197" y="3861"/>
              <a:ext cx="1074370" cy="8099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文本框 34">
              <a:extLst>
                <a:ext uri="{FF2B5EF4-FFF2-40B4-BE49-F238E27FC236}">
                  <a16:creationId xmlns:a16="http://schemas.microsoft.com/office/drawing/2014/main" id="{A955F031-DB45-18E0-14C4-E46B88DA58DD}"/>
                </a:ext>
              </a:extLst>
            </p:cNvPr>
            <p:cNvSpPr txBox="1"/>
            <p:nvPr/>
          </p:nvSpPr>
          <p:spPr>
            <a:xfrm>
              <a:off x="2085693" y="198440"/>
              <a:ext cx="3799684" cy="261602"/>
            </a:xfrm>
            <a:prstGeom prst="rect">
              <a:avLst/>
            </a:prstGeom>
            <a:noFill/>
          </p:spPr>
          <p:txBody>
            <a:bodyPr wrap="square" lIns="45711" tIns="22856" rIns="45711" bIns="22856" rtlCol="0">
              <a:spAutoFit/>
            </a:bodyPr>
            <a:lstStyle/>
            <a:p>
              <a:pPr>
                <a:defRPr/>
              </a:pPr>
              <a:r>
                <a:rPr lang="en-US" altLang="ko-KR" sz="1400" b="1" dirty="0">
                  <a:solidFill>
                    <a:schemeClr val="bg1"/>
                  </a:solidFill>
                </a:rPr>
                <a:t>KELEMAHAN SYSTEM</a:t>
              </a:r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D3EF27DB-BC91-D5EB-7065-61BD983E569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8427" y="-56621"/>
            <a:ext cx="2112820" cy="78252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A7E9A78-C653-8290-202A-16F383DF328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2631" y="1439340"/>
            <a:ext cx="4702026" cy="3791864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B2B383F5-E14C-CC62-5782-8D5819D40B46}"/>
              </a:ext>
            </a:extLst>
          </p:cNvPr>
          <p:cNvSpPr/>
          <p:nvPr/>
        </p:nvSpPr>
        <p:spPr>
          <a:xfrm>
            <a:off x="2093554" y="3090076"/>
            <a:ext cx="4311308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Rounded MT Bold" panose="020F0704030504030204" pitchFamily="34" charset="0"/>
              </a:rPr>
              <a:t>Lalu </a:t>
            </a:r>
            <a:r>
              <a:rPr lang="en-US" sz="5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Rounded MT Bold" panose="020F0704030504030204" pitchFamily="34" charset="0"/>
              </a:rPr>
              <a:t>apa</a:t>
            </a:r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Rounded MT Bold" panose="020F0704030504030204" pitchFamily="34" charset="0"/>
              </a:rPr>
              <a:t> </a:t>
            </a:r>
          </a:p>
          <a:p>
            <a:r>
              <a:rPr lang="en-US" sz="5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Rounded MT Bold" panose="020F0704030504030204" pitchFamily="34" charset="0"/>
              </a:rPr>
              <a:t>solusinya</a:t>
            </a:r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Rounded MT Bold" panose="020F0704030504030204" pitchFamily="34" charset="0"/>
              </a:rPr>
              <a:t> ??</a:t>
            </a:r>
          </a:p>
        </p:txBody>
      </p:sp>
    </p:spTree>
    <p:extLst>
      <p:ext uri="{BB962C8B-B14F-4D97-AF65-F5344CB8AC3E}">
        <p14:creationId xmlns:p14="http://schemas.microsoft.com/office/powerpoint/2010/main" val="21111157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8" y="6250592"/>
            <a:ext cx="12167973" cy="58664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390" b="26519"/>
          <a:stretch/>
        </p:blipFill>
        <p:spPr>
          <a:xfrm>
            <a:off x="11028514" y="-13391"/>
            <a:ext cx="1287237" cy="593303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15D03AB1-4CC7-0344-8DE9-61A40182547F}"/>
              </a:ext>
            </a:extLst>
          </p:cNvPr>
          <p:cNvGrpSpPr/>
          <p:nvPr/>
        </p:nvGrpSpPr>
        <p:grpSpPr>
          <a:xfrm>
            <a:off x="0" y="2574"/>
            <a:ext cx="12176567" cy="842010"/>
            <a:chOff x="0" y="2574"/>
            <a:chExt cx="12176567" cy="842010"/>
          </a:xfrm>
        </p:grpSpPr>
        <p:grpSp>
          <p:nvGrpSpPr>
            <p:cNvPr id="4" name="Group 3"/>
            <p:cNvGrpSpPr/>
            <p:nvPr/>
          </p:nvGrpSpPr>
          <p:grpSpPr>
            <a:xfrm>
              <a:off x="17909" y="26054"/>
              <a:ext cx="12132779" cy="802565"/>
              <a:chOff x="62590" y="-17638"/>
              <a:chExt cx="18214879" cy="1605315"/>
            </a:xfrm>
          </p:grpSpPr>
          <p:sp>
            <p:nvSpPr>
              <p:cNvPr id="6" name="矩形 1"/>
              <p:cNvSpPr/>
              <p:nvPr/>
            </p:nvSpPr>
            <p:spPr>
              <a:xfrm>
                <a:off x="2489128" y="380822"/>
                <a:ext cx="15788341" cy="518534"/>
              </a:xfrm>
              <a:prstGeom prst="rect">
                <a:avLst/>
              </a:prstGeom>
              <a:gradFill flip="none" rotWithShape="1">
                <a:gsLst>
                  <a:gs pos="0">
                    <a:srgbClr val="E53B51">
                      <a:tint val="66000"/>
                      <a:satMod val="160000"/>
                    </a:srgbClr>
                  </a:gs>
                  <a:gs pos="50000">
                    <a:srgbClr val="E53B51">
                      <a:tint val="44500"/>
                      <a:satMod val="160000"/>
                    </a:srgbClr>
                  </a:gs>
                  <a:gs pos="100000">
                    <a:schemeClr val="bg1"/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5711" tIns="22856" rIns="45711" bIns="22856"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55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cs typeface="+mn-cs"/>
                </a:endParaRPr>
              </a:p>
            </p:txBody>
          </p:sp>
          <p:sp>
            <p:nvSpPr>
              <p:cNvPr id="7" name="矩形 1"/>
              <p:cNvSpPr/>
              <p:nvPr/>
            </p:nvSpPr>
            <p:spPr>
              <a:xfrm>
                <a:off x="194714" y="274466"/>
                <a:ext cx="6183250" cy="727500"/>
              </a:xfrm>
              <a:prstGeom prst="rect">
                <a:avLst/>
              </a:prstGeom>
              <a:solidFill>
                <a:srgbClr val="E53B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5711" tIns="22856" rIns="45711" bIns="22856"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55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cs typeface="+mn-cs"/>
                </a:endParaRPr>
              </a:p>
            </p:txBody>
          </p:sp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4" r:link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590" y="-17638"/>
                <a:ext cx="1198054" cy="1605315"/>
              </a:xfrm>
              <a:prstGeom prst="rect">
                <a:avLst/>
              </a:prstGeom>
            </p:spPr>
          </p:pic>
        </p:grp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300FC05-35DD-E4B4-8C62-BB9D9A191B9A}"/>
                </a:ext>
              </a:extLst>
            </p:cNvPr>
            <p:cNvSpPr/>
            <p:nvPr/>
          </p:nvSpPr>
          <p:spPr>
            <a:xfrm>
              <a:off x="805469" y="179428"/>
              <a:ext cx="3419054" cy="363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0A295C0-3BA1-D408-5358-8E0DFA83A3B0}"/>
                </a:ext>
              </a:extLst>
            </p:cNvPr>
            <p:cNvSpPr/>
            <p:nvPr/>
          </p:nvSpPr>
          <p:spPr>
            <a:xfrm>
              <a:off x="0" y="2574"/>
              <a:ext cx="815919" cy="8420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0D2705A-917F-E67E-7AF5-CF5B0A284FD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0" y="5422"/>
              <a:ext cx="1952825" cy="704792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F048E21-FBBC-2A19-2A0C-5A9F8D72A823}"/>
                </a:ext>
              </a:extLst>
            </p:cNvPr>
            <p:cNvSpPr/>
            <p:nvPr/>
          </p:nvSpPr>
          <p:spPr>
            <a:xfrm>
              <a:off x="11102197" y="3861"/>
              <a:ext cx="1074370" cy="8099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文本框 34">
              <a:extLst>
                <a:ext uri="{FF2B5EF4-FFF2-40B4-BE49-F238E27FC236}">
                  <a16:creationId xmlns:a16="http://schemas.microsoft.com/office/drawing/2014/main" id="{A955F031-DB45-18E0-14C4-E46B88DA58DD}"/>
                </a:ext>
              </a:extLst>
            </p:cNvPr>
            <p:cNvSpPr txBox="1"/>
            <p:nvPr/>
          </p:nvSpPr>
          <p:spPr>
            <a:xfrm>
              <a:off x="2085693" y="198440"/>
              <a:ext cx="3799684" cy="261602"/>
            </a:xfrm>
            <a:prstGeom prst="rect">
              <a:avLst/>
            </a:prstGeom>
            <a:noFill/>
          </p:spPr>
          <p:txBody>
            <a:bodyPr wrap="square" lIns="45711" tIns="22856" rIns="45711" bIns="22856" rtlCol="0">
              <a:spAutoFit/>
            </a:bodyPr>
            <a:lstStyle/>
            <a:p>
              <a:pPr>
                <a:defRPr/>
              </a:pPr>
              <a:r>
                <a:rPr lang="en-US" altLang="ko-KR" sz="1400" b="1" dirty="0">
                  <a:solidFill>
                    <a:schemeClr val="bg1"/>
                  </a:solidFill>
                </a:rPr>
                <a:t>WMS WEB BASED</a:t>
              </a:r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D3EF27DB-BC91-D5EB-7065-61BD983E569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8427" y="-56621"/>
            <a:ext cx="2112820" cy="78252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0326DF7-16C6-9C99-9905-B09658A0AEA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7" y="1982088"/>
            <a:ext cx="12192000" cy="410364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B6FEEE4-72C9-6152-042E-2923F2AB0AD0}"/>
              </a:ext>
            </a:extLst>
          </p:cNvPr>
          <p:cNvSpPr/>
          <p:nvPr/>
        </p:nvSpPr>
        <p:spPr>
          <a:xfrm>
            <a:off x="186847" y="767599"/>
            <a:ext cx="6377855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lvl="1"/>
            <a:r>
              <a:rPr lang="en-US" sz="2800" b="1" cap="none" spc="0" dirty="0">
                <a:ln w="0"/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WAREHOUSE </a:t>
            </a:r>
            <a:r>
              <a:rPr lang="en-US" sz="2800" b="1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MANAGEMENT SYSTEM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996FCB8-BF17-B0F6-3CAD-8E10269A1B9C}"/>
              </a:ext>
            </a:extLst>
          </p:cNvPr>
          <p:cNvSpPr/>
          <p:nvPr/>
        </p:nvSpPr>
        <p:spPr>
          <a:xfrm>
            <a:off x="186847" y="1196247"/>
            <a:ext cx="6377855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lvl="1"/>
            <a:r>
              <a:rPr lang="en-US" sz="2800" b="1" cap="none" spc="0" dirty="0">
                <a:ln w="0"/>
                <a:solidFill>
                  <a:schemeClr val="accent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PT RAVALIA INTI MANDIRI</a:t>
            </a:r>
          </a:p>
        </p:txBody>
      </p:sp>
    </p:spTree>
    <p:extLst>
      <p:ext uri="{BB962C8B-B14F-4D97-AF65-F5344CB8AC3E}">
        <p14:creationId xmlns:p14="http://schemas.microsoft.com/office/powerpoint/2010/main" val="27935990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8" y="6202392"/>
            <a:ext cx="12167973" cy="63484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390" b="26519"/>
          <a:stretch/>
        </p:blipFill>
        <p:spPr>
          <a:xfrm>
            <a:off x="11028514" y="-13391"/>
            <a:ext cx="1287237" cy="593303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15D03AB1-4CC7-0344-8DE9-61A40182547F}"/>
              </a:ext>
            </a:extLst>
          </p:cNvPr>
          <p:cNvGrpSpPr/>
          <p:nvPr/>
        </p:nvGrpSpPr>
        <p:grpSpPr>
          <a:xfrm>
            <a:off x="0" y="2574"/>
            <a:ext cx="12176567" cy="842010"/>
            <a:chOff x="0" y="2574"/>
            <a:chExt cx="12176567" cy="842010"/>
          </a:xfrm>
        </p:grpSpPr>
        <p:grpSp>
          <p:nvGrpSpPr>
            <p:cNvPr id="4" name="Group 3"/>
            <p:cNvGrpSpPr/>
            <p:nvPr/>
          </p:nvGrpSpPr>
          <p:grpSpPr>
            <a:xfrm>
              <a:off x="17909" y="26054"/>
              <a:ext cx="12132779" cy="802565"/>
              <a:chOff x="62590" y="-17638"/>
              <a:chExt cx="18214879" cy="1605315"/>
            </a:xfrm>
          </p:grpSpPr>
          <p:sp>
            <p:nvSpPr>
              <p:cNvPr id="6" name="矩形 1"/>
              <p:cNvSpPr/>
              <p:nvPr/>
            </p:nvSpPr>
            <p:spPr>
              <a:xfrm>
                <a:off x="2489128" y="380822"/>
                <a:ext cx="15788341" cy="518534"/>
              </a:xfrm>
              <a:prstGeom prst="rect">
                <a:avLst/>
              </a:prstGeom>
              <a:gradFill flip="none" rotWithShape="1">
                <a:gsLst>
                  <a:gs pos="0">
                    <a:srgbClr val="E53B51">
                      <a:tint val="66000"/>
                      <a:satMod val="160000"/>
                    </a:srgbClr>
                  </a:gs>
                  <a:gs pos="50000">
                    <a:srgbClr val="E53B51">
                      <a:tint val="44500"/>
                      <a:satMod val="160000"/>
                    </a:srgbClr>
                  </a:gs>
                  <a:gs pos="100000">
                    <a:schemeClr val="bg1"/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5711" tIns="22856" rIns="45711" bIns="22856"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55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cs typeface="+mn-cs"/>
                </a:endParaRPr>
              </a:p>
            </p:txBody>
          </p:sp>
          <p:sp>
            <p:nvSpPr>
              <p:cNvPr id="7" name="矩形 1"/>
              <p:cNvSpPr/>
              <p:nvPr/>
            </p:nvSpPr>
            <p:spPr>
              <a:xfrm>
                <a:off x="194714" y="274466"/>
                <a:ext cx="6183250" cy="727500"/>
              </a:xfrm>
              <a:prstGeom prst="rect">
                <a:avLst/>
              </a:prstGeom>
              <a:solidFill>
                <a:srgbClr val="E53B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5711" tIns="22856" rIns="45711" bIns="22856"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55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cs typeface="+mn-cs"/>
                </a:endParaRPr>
              </a:p>
            </p:txBody>
          </p:sp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4" r:link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590" y="-17638"/>
                <a:ext cx="1198054" cy="1605315"/>
              </a:xfrm>
              <a:prstGeom prst="rect">
                <a:avLst/>
              </a:prstGeom>
            </p:spPr>
          </p:pic>
        </p:grp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300FC05-35DD-E4B4-8C62-BB9D9A191B9A}"/>
                </a:ext>
              </a:extLst>
            </p:cNvPr>
            <p:cNvSpPr/>
            <p:nvPr/>
          </p:nvSpPr>
          <p:spPr>
            <a:xfrm>
              <a:off x="805469" y="179428"/>
              <a:ext cx="3419054" cy="363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0A295C0-3BA1-D408-5358-8E0DFA83A3B0}"/>
                </a:ext>
              </a:extLst>
            </p:cNvPr>
            <p:cNvSpPr/>
            <p:nvPr/>
          </p:nvSpPr>
          <p:spPr>
            <a:xfrm>
              <a:off x="0" y="2574"/>
              <a:ext cx="815919" cy="8420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0D2705A-917F-E67E-7AF5-CF5B0A284FD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0" y="5422"/>
              <a:ext cx="1952825" cy="704792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F048E21-FBBC-2A19-2A0C-5A9F8D72A823}"/>
                </a:ext>
              </a:extLst>
            </p:cNvPr>
            <p:cNvSpPr/>
            <p:nvPr/>
          </p:nvSpPr>
          <p:spPr>
            <a:xfrm>
              <a:off x="11102197" y="3861"/>
              <a:ext cx="1074370" cy="8099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文本框 34">
              <a:extLst>
                <a:ext uri="{FF2B5EF4-FFF2-40B4-BE49-F238E27FC236}">
                  <a16:creationId xmlns:a16="http://schemas.microsoft.com/office/drawing/2014/main" id="{A955F031-DB45-18E0-14C4-E46B88DA58DD}"/>
                </a:ext>
              </a:extLst>
            </p:cNvPr>
            <p:cNvSpPr txBox="1"/>
            <p:nvPr/>
          </p:nvSpPr>
          <p:spPr>
            <a:xfrm>
              <a:off x="2085693" y="198440"/>
              <a:ext cx="3799684" cy="261602"/>
            </a:xfrm>
            <a:prstGeom prst="rect">
              <a:avLst/>
            </a:prstGeom>
            <a:noFill/>
          </p:spPr>
          <p:txBody>
            <a:bodyPr wrap="square" lIns="45711" tIns="22856" rIns="45711" bIns="22856" rtlCol="0">
              <a:spAutoFit/>
            </a:bodyPr>
            <a:lstStyle/>
            <a:p>
              <a:pPr>
                <a:defRPr/>
              </a:pPr>
              <a:r>
                <a:rPr lang="en-US" altLang="ko-KR" sz="1400" b="1" dirty="0">
                  <a:solidFill>
                    <a:schemeClr val="bg1"/>
                  </a:solidFill>
                </a:rPr>
                <a:t>PENJELASAN SINGKAT</a:t>
              </a:r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D3EF27DB-BC91-D5EB-7065-61BD983E569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8427" y="-56621"/>
            <a:ext cx="2112820" cy="78252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75EA9F4-A6E2-9F29-B7D2-9F59D1BDECA4}"/>
              </a:ext>
            </a:extLst>
          </p:cNvPr>
          <p:cNvSpPr txBox="1"/>
          <p:nvPr/>
        </p:nvSpPr>
        <p:spPr>
          <a:xfrm>
            <a:off x="267419" y="1567051"/>
            <a:ext cx="4425351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Warehouse Management System (WMS)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sebuah</a:t>
            </a:r>
            <a:r>
              <a:rPr lang="en-US" dirty="0"/>
              <a:t> </a:t>
            </a:r>
            <a:r>
              <a:rPr lang="en-US" dirty="0" err="1"/>
              <a:t>sistem</a:t>
            </a:r>
            <a:r>
              <a:rPr lang="en-US" dirty="0"/>
              <a:t> yang </a:t>
            </a:r>
            <a:r>
              <a:rPr lang="en-US" dirty="0" err="1"/>
              <a:t>berfungsi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memastikan</a:t>
            </a:r>
            <a:r>
              <a:rPr lang="en-US" dirty="0"/>
              <a:t> </a:t>
            </a:r>
            <a:r>
              <a:rPr lang="en-US" dirty="0" err="1"/>
              <a:t>bahwa</a:t>
            </a:r>
            <a:r>
              <a:rPr lang="en-US" dirty="0"/>
              <a:t> </a:t>
            </a:r>
            <a:r>
              <a:rPr lang="en-US" dirty="0" err="1"/>
              <a:t>operasi</a:t>
            </a:r>
            <a:r>
              <a:rPr lang="en-US" dirty="0"/>
              <a:t> </a:t>
            </a:r>
            <a:r>
              <a:rPr lang="en-US" dirty="0" err="1"/>
              <a:t>terkait</a:t>
            </a:r>
            <a:r>
              <a:rPr lang="en-US" dirty="0"/>
              <a:t> </a:t>
            </a:r>
            <a:r>
              <a:rPr lang="en-US" dirty="0" err="1"/>
              <a:t>penyimpanan</a:t>
            </a:r>
            <a:r>
              <a:rPr lang="en-US" dirty="0"/>
              <a:t>, </a:t>
            </a:r>
            <a:r>
              <a:rPr lang="en-US" dirty="0" err="1"/>
              <a:t>pengelolaan</a:t>
            </a:r>
            <a:r>
              <a:rPr lang="en-US" dirty="0"/>
              <a:t>, dan </a:t>
            </a:r>
            <a:r>
              <a:rPr lang="en-US" dirty="0" err="1"/>
              <a:t>pergerakan</a:t>
            </a:r>
            <a:r>
              <a:rPr lang="en-US" dirty="0"/>
              <a:t> </a:t>
            </a:r>
            <a:r>
              <a:rPr lang="en-US" dirty="0" err="1"/>
              <a:t>barang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gudang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dilakukan</a:t>
            </a:r>
            <a:r>
              <a:rPr lang="en-US" dirty="0"/>
              <a:t> </a:t>
            </a:r>
            <a:r>
              <a:rPr lang="en-US" dirty="0" err="1"/>
              <a:t>secara</a:t>
            </a:r>
            <a:r>
              <a:rPr lang="en-US" dirty="0"/>
              <a:t> </a:t>
            </a:r>
            <a:r>
              <a:rPr lang="en-US" dirty="0" err="1"/>
              <a:t>efisien</a:t>
            </a:r>
            <a:r>
              <a:rPr lang="en-US" dirty="0"/>
              <a:t> dan </a:t>
            </a:r>
            <a:r>
              <a:rPr lang="en-US" dirty="0" err="1"/>
              <a:t>terstruktur</a:t>
            </a:r>
            <a:r>
              <a:rPr lang="en-US" dirty="0"/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76428C5-B664-05B4-1E52-A37C34288E3C}"/>
              </a:ext>
            </a:extLst>
          </p:cNvPr>
          <p:cNvSpPr txBox="1"/>
          <p:nvPr/>
        </p:nvSpPr>
        <p:spPr>
          <a:xfrm>
            <a:off x="267419" y="1124451"/>
            <a:ext cx="39571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Apa</a:t>
            </a:r>
            <a:r>
              <a:rPr lang="en-US" dirty="0"/>
              <a:t> </a:t>
            </a:r>
            <a:r>
              <a:rPr lang="en-US" dirty="0" err="1"/>
              <a:t>itu</a:t>
            </a:r>
            <a:r>
              <a:rPr lang="en-US" dirty="0"/>
              <a:t> WMS ?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7A4A3BCA-B42D-BE43-03B2-B5D84449911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3883" y="987720"/>
            <a:ext cx="1976846" cy="4012633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DC38094D-8AB3-94FF-C90D-56680F80CE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6757" y="1467206"/>
            <a:ext cx="5313931" cy="3053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7726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8318" y="6211926"/>
            <a:ext cx="12167973" cy="63393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390" b="26519"/>
          <a:stretch/>
        </p:blipFill>
        <p:spPr>
          <a:xfrm>
            <a:off x="11028514" y="-13391"/>
            <a:ext cx="1287237" cy="593303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15D03AB1-4CC7-0344-8DE9-61A40182547F}"/>
              </a:ext>
            </a:extLst>
          </p:cNvPr>
          <p:cNvGrpSpPr/>
          <p:nvPr/>
        </p:nvGrpSpPr>
        <p:grpSpPr>
          <a:xfrm>
            <a:off x="0" y="2574"/>
            <a:ext cx="12176567" cy="842010"/>
            <a:chOff x="0" y="2574"/>
            <a:chExt cx="12176567" cy="842010"/>
          </a:xfrm>
        </p:grpSpPr>
        <p:grpSp>
          <p:nvGrpSpPr>
            <p:cNvPr id="4" name="Group 3"/>
            <p:cNvGrpSpPr/>
            <p:nvPr/>
          </p:nvGrpSpPr>
          <p:grpSpPr>
            <a:xfrm>
              <a:off x="17909" y="26054"/>
              <a:ext cx="12132779" cy="802565"/>
              <a:chOff x="62590" y="-17638"/>
              <a:chExt cx="18214879" cy="1605315"/>
            </a:xfrm>
          </p:grpSpPr>
          <p:sp>
            <p:nvSpPr>
              <p:cNvPr id="6" name="矩形 1"/>
              <p:cNvSpPr/>
              <p:nvPr/>
            </p:nvSpPr>
            <p:spPr>
              <a:xfrm>
                <a:off x="2489128" y="380822"/>
                <a:ext cx="15788341" cy="518534"/>
              </a:xfrm>
              <a:prstGeom prst="rect">
                <a:avLst/>
              </a:prstGeom>
              <a:gradFill flip="none" rotWithShape="1">
                <a:gsLst>
                  <a:gs pos="0">
                    <a:srgbClr val="E53B51">
                      <a:tint val="66000"/>
                      <a:satMod val="160000"/>
                    </a:srgbClr>
                  </a:gs>
                  <a:gs pos="50000">
                    <a:srgbClr val="E53B51">
                      <a:tint val="44500"/>
                      <a:satMod val="160000"/>
                    </a:srgbClr>
                  </a:gs>
                  <a:gs pos="100000">
                    <a:schemeClr val="bg1"/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5711" tIns="22856" rIns="45711" bIns="22856"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55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cs typeface="+mn-cs"/>
                </a:endParaRPr>
              </a:p>
            </p:txBody>
          </p:sp>
          <p:sp>
            <p:nvSpPr>
              <p:cNvPr id="7" name="矩形 1"/>
              <p:cNvSpPr/>
              <p:nvPr/>
            </p:nvSpPr>
            <p:spPr>
              <a:xfrm>
                <a:off x="194714" y="274466"/>
                <a:ext cx="6183250" cy="727500"/>
              </a:xfrm>
              <a:prstGeom prst="rect">
                <a:avLst/>
              </a:prstGeom>
              <a:solidFill>
                <a:srgbClr val="E53B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5711" tIns="22856" rIns="45711" bIns="22856"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55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cs typeface="+mn-cs"/>
                </a:endParaRPr>
              </a:p>
            </p:txBody>
          </p:sp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4" r:link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590" y="-17638"/>
                <a:ext cx="1198054" cy="1605315"/>
              </a:xfrm>
              <a:prstGeom prst="rect">
                <a:avLst/>
              </a:prstGeom>
            </p:spPr>
          </p:pic>
        </p:grp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300FC05-35DD-E4B4-8C62-BB9D9A191B9A}"/>
                </a:ext>
              </a:extLst>
            </p:cNvPr>
            <p:cNvSpPr/>
            <p:nvPr/>
          </p:nvSpPr>
          <p:spPr>
            <a:xfrm>
              <a:off x="805469" y="179428"/>
              <a:ext cx="3419054" cy="363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0A295C0-3BA1-D408-5358-8E0DFA83A3B0}"/>
                </a:ext>
              </a:extLst>
            </p:cNvPr>
            <p:cNvSpPr/>
            <p:nvPr/>
          </p:nvSpPr>
          <p:spPr>
            <a:xfrm>
              <a:off x="0" y="2574"/>
              <a:ext cx="815919" cy="8420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0D2705A-917F-E67E-7AF5-CF5B0A284FD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0" y="5422"/>
              <a:ext cx="1952825" cy="704792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F048E21-FBBC-2A19-2A0C-5A9F8D72A823}"/>
                </a:ext>
              </a:extLst>
            </p:cNvPr>
            <p:cNvSpPr/>
            <p:nvPr/>
          </p:nvSpPr>
          <p:spPr>
            <a:xfrm>
              <a:off x="11102197" y="3861"/>
              <a:ext cx="1074370" cy="8099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文本框 34">
              <a:extLst>
                <a:ext uri="{FF2B5EF4-FFF2-40B4-BE49-F238E27FC236}">
                  <a16:creationId xmlns:a16="http://schemas.microsoft.com/office/drawing/2014/main" id="{A955F031-DB45-18E0-14C4-E46B88DA58DD}"/>
                </a:ext>
              </a:extLst>
            </p:cNvPr>
            <p:cNvSpPr txBox="1"/>
            <p:nvPr/>
          </p:nvSpPr>
          <p:spPr>
            <a:xfrm>
              <a:off x="2085693" y="198440"/>
              <a:ext cx="3799684" cy="261602"/>
            </a:xfrm>
            <a:prstGeom prst="rect">
              <a:avLst/>
            </a:prstGeom>
            <a:noFill/>
          </p:spPr>
          <p:txBody>
            <a:bodyPr wrap="square" lIns="45711" tIns="22856" rIns="45711" bIns="22856" rtlCol="0">
              <a:spAutoFit/>
            </a:bodyPr>
            <a:lstStyle/>
            <a:p>
              <a:pPr>
                <a:defRPr/>
              </a:pPr>
              <a:r>
                <a:rPr lang="en-US" altLang="ko-KR" sz="1400" b="1" dirty="0">
                  <a:solidFill>
                    <a:schemeClr val="bg1"/>
                  </a:solidFill>
                </a:rPr>
                <a:t>LATAR BELAKANG</a:t>
              </a:r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D3EF27DB-BC91-D5EB-7065-61BD983E569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8427" y="-56621"/>
            <a:ext cx="2112820" cy="782526"/>
          </a:xfrm>
          <a:prstGeom prst="rect">
            <a:avLst/>
          </a:prstGeom>
        </p:spPr>
      </p:pic>
      <p:sp>
        <p:nvSpPr>
          <p:cNvPr id="35" name="Hexagon 34">
            <a:extLst>
              <a:ext uri="{FF2B5EF4-FFF2-40B4-BE49-F238E27FC236}">
                <a16:creationId xmlns:a16="http://schemas.microsoft.com/office/drawing/2014/main" id="{C38E5136-9B5C-FDF3-E051-5788DBEC7F6A}"/>
              </a:ext>
            </a:extLst>
          </p:cNvPr>
          <p:cNvSpPr/>
          <p:nvPr/>
        </p:nvSpPr>
        <p:spPr>
          <a:xfrm>
            <a:off x="805469" y="1728865"/>
            <a:ext cx="1577691" cy="1319816"/>
          </a:xfrm>
          <a:prstGeom prst="hexagon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Arrow: Pentagon 37">
            <a:extLst>
              <a:ext uri="{FF2B5EF4-FFF2-40B4-BE49-F238E27FC236}">
                <a16:creationId xmlns:a16="http://schemas.microsoft.com/office/drawing/2014/main" id="{E167B9BF-8A13-68FD-34A5-03C1975257FE}"/>
              </a:ext>
            </a:extLst>
          </p:cNvPr>
          <p:cNvSpPr/>
          <p:nvPr/>
        </p:nvSpPr>
        <p:spPr>
          <a:xfrm>
            <a:off x="1580795" y="1782341"/>
            <a:ext cx="2924463" cy="1163400"/>
          </a:xfrm>
          <a:custGeom>
            <a:avLst/>
            <a:gdLst>
              <a:gd name="connsiteX0" fmla="*/ 0 w 3191882"/>
              <a:gd name="connsiteY0" fmla="*/ 0 h 1163400"/>
              <a:gd name="connsiteX1" fmla="*/ 2610182 w 3191882"/>
              <a:gd name="connsiteY1" fmla="*/ 0 h 1163400"/>
              <a:gd name="connsiteX2" fmla="*/ 3191882 w 3191882"/>
              <a:gd name="connsiteY2" fmla="*/ 581700 h 1163400"/>
              <a:gd name="connsiteX3" fmla="*/ 2610182 w 3191882"/>
              <a:gd name="connsiteY3" fmla="*/ 1163400 h 1163400"/>
              <a:gd name="connsiteX4" fmla="*/ 0 w 3191882"/>
              <a:gd name="connsiteY4" fmla="*/ 1163400 h 1163400"/>
              <a:gd name="connsiteX5" fmla="*/ 0 w 3191882"/>
              <a:gd name="connsiteY5" fmla="*/ 0 h 1163400"/>
              <a:gd name="connsiteX0" fmla="*/ 0 w 2967595"/>
              <a:gd name="connsiteY0" fmla="*/ 0 h 1163400"/>
              <a:gd name="connsiteX1" fmla="*/ 2610182 w 2967595"/>
              <a:gd name="connsiteY1" fmla="*/ 0 h 1163400"/>
              <a:gd name="connsiteX2" fmla="*/ 2967595 w 2967595"/>
              <a:gd name="connsiteY2" fmla="*/ 555821 h 1163400"/>
              <a:gd name="connsiteX3" fmla="*/ 2610182 w 2967595"/>
              <a:gd name="connsiteY3" fmla="*/ 1163400 h 1163400"/>
              <a:gd name="connsiteX4" fmla="*/ 0 w 2967595"/>
              <a:gd name="connsiteY4" fmla="*/ 1163400 h 1163400"/>
              <a:gd name="connsiteX5" fmla="*/ 0 w 2967595"/>
              <a:gd name="connsiteY5" fmla="*/ 0 h 1163400"/>
              <a:gd name="connsiteX0" fmla="*/ 0 w 2924463"/>
              <a:gd name="connsiteY0" fmla="*/ 0 h 1163400"/>
              <a:gd name="connsiteX1" fmla="*/ 2610182 w 2924463"/>
              <a:gd name="connsiteY1" fmla="*/ 0 h 1163400"/>
              <a:gd name="connsiteX2" fmla="*/ 2924463 w 2924463"/>
              <a:gd name="connsiteY2" fmla="*/ 607579 h 1163400"/>
              <a:gd name="connsiteX3" fmla="*/ 2610182 w 2924463"/>
              <a:gd name="connsiteY3" fmla="*/ 1163400 h 1163400"/>
              <a:gd name="connsiteX4" fmla="*/ 0 w 2924463"/>
              <a:gd name="connsiteY4" fmla="*/ 1163400 h 1163400"/>
              <a:gd name="connsiteX5" fmla="*/ 0 w 2924463"/>
              <a:gd name="connsiteY5" fmla="*/ 0 h 116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24463" h="1163400">
                <a:moveTo>
                  <a:pt x="0" y="0"/>
                </a:moveTo>
                <a:lnTo>
                  <a:pt x="2610182" y="0"/>
                </a:lnTo>
                <a:lnTo>
                  <a:pt x="2924463" y="607579"/>
                </a:lnTo>
                <a:lnTo>
                  <a:pt x="2610182" y="1163400"/>
                </a:lnTo>
                <a:lnTo>
                  <a:pt x="0" y="1163400"/>
                </a:lnTo>
                <a:lnTo>
                  <a:pt x="0" y="0"/>
                </a:lnTo>
                <a:close/>
              </a:path>
            </a:pathLst>
          </a:custGeom>
          <a:noFill/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Hexagon 35">
            <a:extLst>
              <a:ext uri="{FF2B5EF4-FFF2-40B4-BE49-F238E27FC236}">
                <a16:creationId xmlns:a16="http://schemas.microsoft.com/office/drawing/2014/main" id="{A30D52A3-565D-FA23-8C4E-98C1F11A07E6}"/>
              </a:ext>
            </a:extLst>
          </p:cNvPr>
          <p:cNvSpPr/>
          <p:nvPr/>
        </p:nvSpPr>
        <p:spPr>
          <a:xfrm>
            <a:off x="1016551" y="1929829"/>
            <a:ext cx="1128489" cy="932818"/>
          </a:xfrm>
          <a:prstGeom prst="hexagon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A0CD863-3B58-DC60-DCF4-87E614830E2C}"/>
              </a:ext>
            </a:extLst>
          </p:cNvPr>
          <p:cNvSpPr txBox="1"/>
          <p:nvPr/>
        </p:nvSpPr>
        <p:spPr>
          <a:xfrm>
            <a:off x="2331389" y="1810030"/>
            <a:ext cx="215661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oper Black" panose="0208090404030B020404" pitchFamily="18" charset="0"/>
              </a:rPr>
              <a:t>Data Stock yang </a:t>
            </a:r>
            <a:r>
              <a:rPr lang="en-US" sz="1600" dirty="0" err="1">
                <a:latin typeface="Cooper Black" panose="0208090404030B020404" pitchFamily="18" charset="0"/>
              </a:rPr>
              <a:t>disimpan</a:t>
            </a:r>
            <a:r>
              <a:rPr lang="en-US" sz="1600" dirty="0">
                <a:latin typeface="Cooper Black" panose="0208090404030B020404" pitchFamily="18" charset="0"/>
              </a:rPr>
              <a:t> di Excel Bisa Corrupt / File </a:t>
            </a:r>
            <a:r>
              <a:rPr lang="en-US" sz="1600" dirty="0" err="1">
                <a:latin typeface="Cooper Black" panose="0208090404030B020404" pitchFamily="18" charset="0"/>
              </a:rPr>
              <a:t>Rusak</a:t>
            </a:r>
            <a:endParaRPr lang="en-US" sz="1600" dirty="0">
              <a:latin typeface="Cooper Black" panose="0208090404030B020404" pitchFamily="18" charset="0"/>
            </a:endParaRPr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7D61262C-5FA1-E99B-B57D-1F1A05875FF4}"/>
              </a:ext>
            </a:extLst>
          </p:cNvPr>
          <p:cNvSpPr/>
          <p:nvPr/>
        </p:nvSpPr>
        <p:spPr>
          <a:xfrm>
            <a:off x="2383160" y="3250378"/>
            <a:ext cx="1577691" cy="1319816"/>
          </a:xfrm>
          <a:prstGeom prst="hexagon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Arrow: Pentagon 37">
            <a:extLst>
              <a:ext uri="{FF2B5EF4-FFF2-40B4-BE49-F238E27FC236}">
                <a16:creationId xmlns:a16="http://schemas.microsoft.com/office/drawing/2014/main" id="{35F36D61-0FBD-E43F-3784-C96AFAC50DF1}"/>
              </a:ext>
            </a:extLst>
          </p:cNvPr>
          <p:cNvSpPr/>
          <p:nvPr/>
        </p:nvSpPr>
        <p:spPr>
          <a:xfrm>
            <a:off x="3158486" y="3332704"/>
            <a:ext cx="2924463" cy="1134549"/>
          </a:xfrm>
          <a:custGeom>
            <a:avLst/>
            <a:gdLst>
              <a:gd name="connsiteX0" fmla="*/ 0 w 3191882"/>
              <a:gd name="connsiteY0" fmla="*/ 0 h 1163400"/>
              <a:gd name="connsiteX1" fmla="*/ 2610182 w 3191882"/>
              <a:gd name="connsiteY1" fmla="*/ 0 h 1163400"/>
              <a:gd name="connsiteX2" fmla="*/ 3191882 w 3191882"/>
              <a:gd name="connsiteY2" fmla="*/ 581700 h 1163400"/>
              <a:gd name="connsiteX3" fmla="*/ 2610182 w 3191882"/>
              <a:gd name="connsiteY3" fmla="*/ 1163400 h 1163400"/>
              <a:gd name="connsiteX4" fmla="*/ 0 w 3191882"/>
              <a:gd name="connsiteY4" fmla="*/ 1163400 h 1163400"/>
              <a:gd name="connsiteX5" fmla="*/ 0 w 3191882"/>
              <a:gd name="connsiteY5" fmla="*/ 0 h 1163400"/>
              <a:gd name="connsiteX0" fmla="*/ 0 w 2967595"/>
              <a:gd name="connsiteY0" fmla="*/ 0 h 1163400"/>
              <a:gd name="connsiteX1" fmla="*/ 2610182 w 2967595"/>
              <a:gd name="connsiteY1" fmla="*/ 0 h 1163400"/>
              <a:gd name="connsiteX2" fmla="*/ 2967595 w 2967595"/>
              <a:gd name="connsiteY2" fmla="*/ 555821 h 1163400"/>
              <a:gd name="connsiteX3" fmla="*/ 2610182 w 2967595"/>
              <a:gd name="connsiteY3" fmla="*/ 1163400 h 1163400"/>
              <a:gd name="connsiteX4" fmla="*/ 0 w 2967595"/>
              <a:gd name="connsiteY4" fmla="*/ 1163400 h 1163400"/>
              <a:gd name="connsiteX5" fmla="*/ 0 w 2967595"/>
              <a:gd name="connsiteY5" fmla="*/ 0 h 1163400"/>
              <a:gd name="connsiteX0" fmla="*/ 0 w 2924463"/>
              <a:gd name="connsiteY0" fmla="*/ 0 h 1163400"/>
              <a:gd name="connsiteX1" fmla="*/ 2610182 w 2924463"/>
              <a:gd name="connsiteY1" fmla="*/ 0 h 1163400"/>
              <a:gd name="connsiteX2" fmla="*/ 2924463 w 2924463"/>
              <a:gd name="connsiteY2" fmla="*/ 607579 h 1163400"/>
              <a:gd name="connsiteX3" fmla="*/ 2610182 w 2924463"/>
              <a:gd name="connsiteY3" fmla="*/ 1163400 h 1163400"/>
              <a:gd name="connsiteX4" fmla="*/ 0 w 2924463"/>
              <a:gd name="connsiteY4" fmla="*/ 1163400 h 1163400"/>
              <a:gd name="connsiteX5" fmla="*/ 0 w 2924463"/>
              <a:gd name="connsiteY5" fmla="*/ 0 h 116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24463" h="1163400">
                <a:moveTo>
                  <a:pt x="0" y="0"/>
                </a:moveTo>
                <a:lnTo>
                  <a:pt x="2610182" y="0"/>
                </a:lnTo>
                <a:lnTo>
                  <a:pt x="2924463" y="607579"/>
                </a:lnTo>
                <a:lnTo>
                  <a:pt x="2610182" y="1163400"/>
                </a:lnTo>
                <a:lnTo>
                  <a:pt x="0" y="1163400"/>
                </a:lnTo>
                <a:lnTo>
                  <a:pt x="0" y="0"/>
                </a:lnTo>
                <a:close/>
              </a:path>
            </a:pathLst>
          </a:custGeom>
          <a:noFill/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E8813479-60EF-43A3-12AE-915188666CB7}"/>
              </a:ext>
            </a:extLst>
          </p:cNvPr>
          <p:cNvSpPr/>
          <p:nvPr/>
        </p:nvSpPr>
        <p:spPr>
          <a:xfrm>
            <a:off x="2594242" y="3451342"/>
            <a:ext cx="1128489" cy="932818"/>
          </a:xfrm>
          <a:prstGeom prst="hexagon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DD0BFCB-AE80-3209-D094-F8209DF8FF6F}"/>
              </a:ext>
            </a:extLst>
          </p:cNvPr>
          <p:cNvSpPr txBox="1"/>
          <p:nvPr/>
        </p:nvSpPr>
        <p:spPr>
          <a:xfrm>
            <a:off x="3933812" y="3549228"/>
            <a:ext cx="20551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Cooper Black" panose="0208090404030B020404" pitchFamily="18" charset="0"/>
              </a:rPr>
              <a:t>Akses</a:t>
            </a:r>
            <a:r>
              <a:rPr lang="en-US" sz="1600" dirty="0">
                <a:latin typeface="Cooper Black" panose="0208090404030B020404" pitchFamily="18" charset="0"/>
              </a:rPr>
              <a:t> Data </a:t>
            </a:r>
            <a:r>
              <a:rPr lang="en-US" sz="1600" dirty="0" err="1">
                <a:latin typeface="Cooper Black" panose="0208090404030B020404" pitchFamily="18" charset="0"/>
              </a:rPr>
              <a:t>Tidak</a:t>
            </a:r>
            <a:endParaRPr lang="en-US" sz="1600" dirty="0">
              <a:latin typeface="Cooper Black" panose="0208090404030B020404" pitchFamily="18" charset="0"/>
            </a:endParaRPr>
          </a:p>
          <a:p>
            <a:r>
              <a:rPr lang="en-US" sz="1600" dirty="0">
                <a:latin typeface="Cooper Black" panose="0208090404030B020404" pitchFamily="18" charset="0"/>
              </a:rPr>
              <a:t>Bisa Mobile</a:t>
            </a:r>
          </a:p>
        </p:txBody>
      </p:sp>
      <p:sp>
        <p:nvSpPr>
          <p:cNvPr id="44" name="Hexagon 43">
            <a:extLst>
              <a:ext uri="{FF2B5EF4-FFF2-40B4-BE49-F238E27FC236}">
                <a16:creationId xmlns:a16="http://schemas.microsoft.com/office/drawing/2014/main" id="{3181869E-F32E-D3F9-F345-829B692E7450}"/>
              </a:ext>
            </a:extLst>
          </p:cNvPr>
          <p:cNvSpPr/>
          <p:nvPr/>
        </p:nvSpPr>
        <p:spPr>
          <a:xfrm>
            <a:off x="5280584" y="1675389"/>
            <a:ext cx="1577691" cy="1319816"/>
          </a:xfrm>
          <a:prstGeom prst="hexagon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Arrow: Pentagon 37">
            <a:extLst>
              <a:ext uri="{FF2B5EF4-FFF2-40B4-BE49-F238E27FC236}">
                <a16:creationId xmlns:a16="http://schemas.microsoft.com/office/drawing/2014/main" id="{3BB8E53A-8DD5-B7C3-D735-BCEB387CA4CC}"/>
              </a:ext>
            </a:extLst>
          </p:cNvPr>
          <p:cNvSpPr/>
          <p:nvPr/>
        </p:nvSpPr>
        <p:spPr>
          <a:xfrm>
            <a:off x="6055910" y="1728865"/>
            <a:ext cx="2924463" cy="1163400"/>
          </a:xfrm>
          <a:custGeom>
            <a:avLst/>
            <a:gdLst>
              <a:gd name="connsiteX0" fmla="*/ 0 w 3191882"/>
              <a:gd name="connsiteY0" fmla="*/ 0 h 1163400"/>
              <a:gd name="connsiteX1" fmla="*/ 2610182 w 3191882"/>
              <a:gd name="connsiteY1" fmla="*/ 0 h 1163400"/>
              <a:gd name="connsiteX2" fmla="*/ 3191882 w 3191882"/>
              <a:gd name="connsiteY2" fmla="*/ 581700 h 1163400"/>
              <a:gd name="connsiteX3" fmla="*/ 2610182 w 3191882"/>
              <a:gd name="connsiteY3" fmla="*/ 1163400 h 1163400"/>
              <a:gd name="connsiteX4" fmla="*/ 0 w 3191882"/>
              <a:gd name="connsiteY4" fmla="*/ 1163400 h 1163400"/>
              <a:gd name="connsiteX5" fmla="*/ 0 w 3191882"/>
              <a:gd name="connsiteY5" fmla="*/ 0 h 1163400"/>
              <a:gd name="connsiteX0" fmla="*/ 0 w 2967595"/>
              <a:gd name="connsiteY0" fmla="*/ 0 h 1163400"/>
              <a:gd name="connsiteX1" fmla="*/ 2610182 w 2967595"/>
              <a:gd name="connsiteY1" fmla="*/ 0 h 1163400"/>
              <a:gd name="connsiteX2" fmla="*/ 2967595 w 2967595"/>
              <a:gd name="connsiteY2" fmla="*/ 555821 h 1163400"/>
              <a:gd name="connsiteX3" fmla="*/ 2610182 w 2967595"/>
              <a:gd name="connsiteY3" fmla="*/ 1163400 h 1163400"/>
              <a:gd name="connsiteX4" fmla="*/ 0 w 2967595"/>
              <a:gd name="connsiteY4" fmla="*/ 1163400 h 1163400"/>
              <a:gd name="connsiteX5" fmla="*/ 0 w 2967595"/>
              <a:gd name="connsiteY5" fmla="*/ 0 h 1163400"/>
              <a:gd name="connsiteX0" fmla="*/ 0 w 2924463"/>
              <a:gd name="connsiteY0" fmla="*/ 0 h 1163400"/>
              <a:gd name="connsiteX1" fmla="*/ 2610182 w 2924463"/>
              <a:gd name="connsiteY1" fmla="*/ 0 h 1163400"/>
              <a:gd name="connsiteX2" fmla="*/ 2924463 w 2924463"/>
              <a:gd name="connsiteY2" fmla="*/ 607579 h 1163400"/>
              <a:gd name="connsiteX3" fmla="*/ 2610182 w 2924463"/>
              <a:gd name="connsiteY3" fmla="*/ 1163400 h 1163400"/>
              <a:gd name="connsiteX4" fmla="*/ 0 w 2924463"/>
              <a:gd name="connsiteY4" fmla="*/ 1163400 h 1163400"/>
              <a:gd name="connsiteX5" fmla="*/ 0 w 2924463"/>
              <a:gd name="connsiteY5" fmla="*/ 0 h 116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24463" h="1163400">
                <a:moveTo>
                  <a:pt x="0" y="0"/>
                </a:moveTo>
                <a:lnTo>
                  <a:pt x="2610182" y="0"/>
                </a:lnTo>
                <a:lnTo>
                  <a:pt x="2924463" y="607579"/>
                </a:lnTo>
                <a:lnTo>
                  <a:pt x="2610182" y="1163400"/>
                </a:lnTo>
                <a:lnTo>
                  <a:pt x="0" y="1163400"/>
                </a:lnTo>
                <a:lnTo>
                  <a:pt x="0" y="0"/>
                </a:lnTo>
                <a:close/>
              </a:path>
            </a:pathLst>
          </a:custGeom>
          <a:noFill/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Hexagon 45">
            <a:extLst>
              <a:ext uri="{FF2B5EF4-FFF2-40B4-BE49-F238E27FC236}">
                <a16:creationId xmlns:a16="http://schemas.microsoft.com/office/drawing/2014/main" id="{53E06C32-9077-8A16-EBBC-2EC7C3B17E3A}"/>
              </a:ext>
            </a:extLst>
          </p:cNvPr>
          <p:cNvSpPr/>
          <p:nvPr/>
        </p:nvSpPr>
        <p:spPr>
          <a:xfrm>
            <a:off x="5491666" y="1876353"/>
            <a:ext cx="1128489" cy="932818"/>
          </a:xfrm>
          <a:prstGeom prst="hexagon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7800680-665D-4B38-6D76-DF0A06D3AD56}"/>
              </a:ext>
            </a:extLst>
          </p:cNvPr>
          <p:cNvSpPr txBox="1"/>
          <p:nvPr/>
        </p:nvSpPr>
        <p:spPr>
          <a:xfrm>
            <a:off x="6808398" y="1973786"/>
            <a:ext cx="21592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oper Black" panose="0208090404030B020404" pitchFamily="18" charset="0"/>
              </a:rPr>
              <a:t>Update Data Masih</a:t>
            </a:r>
          </a:p>
          <a:p>
            <a:r>
              <a:rPr lang="en-US" sz="1600" dirty="0">
                <a:latin typeface="Cooper Black" panose="0208090404030B020404" pitchFamily="18" charset="0"/>
              </a:rPr>
              <a:t>Harus Manual</a:t>
            </a:r>
          </a:p>
        </p:txBody>
      </p:sp>
      <p:sp>
        <p:nvSpPr>
          <p:cNvPr id="48" name="Hexagon 47">
            <a:extLst>
              <a:ext uri="{FF2B5EF4-FFF2-40B4-BE49-F238E27FC236}">
                <a16:creationId xmlns:a16="http://schemas.microsoft.com/office/drawing/2014/main" id="{1F843C65-92B3-B4E9-09B0-2B7345E9FD16}"/>
              </a:ext>
            </a:extLst>
          </p:cNvPr>
          <p:cNvSpPr/>
          <p:nvPr/>
        </p:nvSpPr>
        <p:spPr>
          <a:xfrm>
            <a:off x="7021296" y="3145092"/>
            <a:ext cx="1577691" cy="1319816"/>
          </a:xfrm>
          <a:prstGeom prst="hexagon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Arrow: Pentagon 37">
            <a:extLst>
              <a:ext uri="{FF2B5EF4-FFF2-40B4-BE49-F238E27FC236}">
                <a16:creationId xmlns:a16="http://schemas.microsoft.com/office/drawing/2014/main" id="{FFE92905-EF41-6127-4AED-AAA899D38BA3}"/>
              </a:ext>
            </a:extLst>
          </p:cNvPr>
          <p:cNvSpPr/>
          <p:nvPr/>
        </p:nvSpPr>
        <p:spPr>
          <a:xfrm>
            <a:off x="7796622" y="3198568"/>
            <a:ext cx="2924463" cy="1163400"/>
          </a:xfrm>
          <a:custGeom>
            <a:avLst/>
            <a:gdLst>
              <a:gd name="connsiteX0" fmla="*/ 0 w 3191882"/>
              <a:gd name="connsiteY0" fmla="*/ 0 h 1163400"/>
              <a:gd name="connsiteX1" fmla="*/ 2610182 w 3191882"/>
              <a:gd name="connsiteY1" fmla="*/ 0 h 1163400"/>
              <a:gd name="connsiteX2" fmla="*/ 3191882 w 3191882"/>
              <a:gd name="connsiteY2" fmla="*/ 581700 h 1163400"/>
              <a:gd name="connsiteX3" fmla="*/ 2610182 w 3191882"/>
              <a:gd name="connsiteY3" fmla="*/ 1163400 h 1163400"/>
              <a:gd name="connsiteX4" fmla="*/ 0 w 3191882"/>
              <a:gd name="connsiteY4" fmla="*/ 1163400 h 1163400"/>
              <a:gd name="connsiteX5" fmla="*/ 0 w 3191882"/>
              <a:gd name="connsiteY5" fmla="*/ 0 h 1163400"/>
              <a:gd name="connsiteX0" fmla="*/ 0 w 2967595"/>
              <a:gd name="connsiteY0" fmla="*/ 0 h 1163400"/>
              <a:gd name="connsiteX1" fmla="*/ 2610182 w 2967595"/>
              <a:gd name="connsiteY1" fmla="*/ 0 h 1163400"/>
              <a:gd name="connsiteX2" fmla="*/ 2967595 w 2967595"/>
              <a:gd name="connsiteY2" fmla="*/ 555821 h 1163400"/>
              <a:gd name="connsiteX3" fmla="*/ 2610182 w 2967595"/>
              <a:gd name="connsiteY3" fmla="*/ 1163400 h 1163400"/>
              <a:gd name="connsiteX4" fmla="*/ 0 w 2967595"/>
              <a:gd name="connsiteY4" fmla="*/ 1163400 h 1163400"/>
              <a:gd name="connsiteX5" fmla="*/ 0 w 2967595"/>
              <a:gd name="connsiteY5" fmla="*/ 0 h 1163400"/>
              <a:gd name="connsiteX0" fmla="*/ 0 w 2924463"/>
              <a:gd name="connsiteY0" fmla="*/ 0 h 1163400"/>
              <a:gd name="connsiteX1" fmla="*/ 2610182 w 2924463"/>
              <a:gd name="connsiteY1" fmla="*/ 0 h 1163400"/>
              <a:gd name="connsiteX2" fmla="*/ 2924463 w 2924463"/>
              <a:gd name="connsiteY2" fmla="*/ 607579 h 1163400"/>
              <a:gd name="connsiteX3" fmla="*/ 2610182 w 2924463"/>
              <a:gd name="connsiteY3" fmla="*/ 1163400 h 1163400"/>
              <a:gd name="connsiteX4" fmla="*/ 0 w 2924463"/>
              <a:gd name="connsiteY4" fmla="*/ 1163400 h 1163400"/>
              <a:gd name="connsiteX5" fmla="*/ 0 w 2924463"/>
              <a:gd name="connsiteY5" fmla="*/ 0 h 116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24463" h="1163400">
                <a:moveTo>
                  <a:pt x="0" y="0"/>
                </a:moveTo>
                <a:lnTo>
                  <a:pt x="2610182" y="0"/>
                </a:lnTo>
                <a:lnTo>
                  <a:pt x="2924463" y="607579"/>
                </a:lnTo>
                <a:lnTo>
                  <a:pt x="2610182" y="1163400"/>
                </a:lnTo>
                <a:lnTo>
                  <a:pt x="0" y="1163400"/>
                </a:lnTo>
                <a:lnTo>
                  <a:pt x="0" y="0"/>
                </a:lnTo>
                <a:close/>
              </a:path>
            </a:pathLst>
          </a:custGeom>
          <a:noFill/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Hexagon 49">
            <a:extLst>
              <a:ext uri="{FF2B5EF4-FFF2-40B4-BE49-F238E27FC236}">
                <a16:creationId xmlns:a16="http://schemas.microsoft.com/office/drawing/2014/main" id="{D873F262-68A9-8943-B300-86A0DD9F2FF0}"/>
              </a:ext>
            </a:extLst>
          </p:cNvPr>
          <p:cNvSpPr/>
          <p:nvPr/>
        </p:nvSpPr>
        <p:spPr>
          <a:xfrm>
            <a:off x="7232378" y="3346056"/>
            <a:ext cx="1128489" cy="932818"/>
          </a:xfrm>
          <a:prstGeom prst="hexagon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6C43565-3E51-A8F7-FD17-0D1E3A5E4D6F}"/>
              </a:ext>
            </a:extLst>
          </p:cNvPr>
          <p:cNvSpPr txBox="1"/>
          <p:nvPr/>
        </p:nvSpPr>
        <p:spPr>
          <a:xfrm>
            <a:off x="8520193" y="3374934"/>
            <a:ext cx="210269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oper Black" panose="0208090404030B020404" pitchFamily="18" charset="0"/>
              </a:rPr>
              <a:t>Data </a:t>
            </a:r>
            <a:r>
              <a:rPr lang="en-US" sz="1600" dirty="0" err="1">
                <a:latin typeface="Cooper Black" panose="0208090404030B020404" pitchFamily="18" charset="0"/>
              </a:rPr>
              <a:t>tidak</a:t>
            </a:r>
            <a:r>
              <a:rPr lang="en-US" sz="1600" dirty="0">
                <a:latin typeface="Cooper Black" panose="0208090404030B020404" pitchFamily="18" charset="0"/>
              </a:rPr>
              <a:t> </a:t>
            </a:r>
            <a:r>
              <a:rPr lang="en-US" sz="1600" dirty="0" err="1">
                <a:latin typeface="Cooper Black" panose="0208090404030B020404" pitchFamily="18" charset="0"/>
              </a:rPr>
              <a:t>bisa</a:t>
            </a:r>
            <a:endParaRPr lang="en-US" sz="1600" dirty="0">
              <a:latin typeface="Cooper Black" panose="0208090404030B020404" pitchFamily="18" charset="0"/>
            </a:endParaRPr>
          </a:p>
          <a:p>
            <a:r>
              <a:rPr lang="en-US" sz="1600" dirty="0">
                <a:latin typeface="Cooper Black" panose="0208090404030B020404" pitchFamily="18" charset="0"/>
              </a:rPr>
              <a:t>Update </a:t>
            </a:r>
            <a:r>
              <a:rPr lang="en-US" sz="1600" dirty="0" err="1">
                <a:latin typeface="Cooper Black" panose="0208090404030B020404" pitchFamily="18" charset="0"/>
              </a:rPr>
              <a:t>secara</a:t>
            </a:r>
            <a:r>
              <a:rPr lang="en-US" sz="1600" dirty="0">
                <a:latin typeface="Cooper Black" panose="0208090404030B020404" pitchFamily="18" charset="0"/>
              </a:rPr>
              <a:t> real</a:t>
            </a:r>
          </a:p>
          <a:p>
            <a:r>
              <a:rPr lang="en-US" sz="1600" dirty="0">
                <a:latin typeface="Cooper Black" panose="0208090404030B020404" pitchFamily="18" charset="0"/>
              </a:rPr>
              <a:t>time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FCFF196-EACD-B005-A950-58242F0904B4}"/>
              </a:ext>
            </a:extLst>
          </p:cNvPr>
          <p:cNvSpPr txBox="1"/>
          <p:nvPr/>
        </p:nvSpPr>
        <p:spPr>
          <a:xfrm>
            <a:off x="1393179" y="2158904"/>
            <a:ext cx="4022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ooper Black" panose="0208090404030B020404" pitchFamily="18" charset="0"/>
              </a:rPr>
              <a:t>1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B62F357-CCDE-EBE8-D989-80FE7AB2FD8C}"/>
              </a:ext>
            </a:extLst>
          </p:cNvPr>
          <p:cNvSpPr txBox="1"/>
          <p:nvPr/>
        </p:nvSpPr>
        <p:spPr>
          <a:xfrm>
            <a:off x="2947404" y="3609438"/>
            <a:ext cx="4022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ooper Black" panose="0208090404030B020404" pitchFamily="18" charset="0"/>
              </a:rPr>
              <a:t>2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BF26357-23C7-F0E6-BC0E-3BFFA1A61E67}"/>
              </a:ext>
            </a:extLst>
          </p:cNvPr>
          <p:cNvSpPr txBox="1"/>
          <p:nvPr/>
        </p:nvSpPr>
        <p:spPr>
          <a:xfrm>
            <a:off x="5867667" y="2021990"/>
            <a:ext cx="4022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ooper Black" panose="0208090404030B020404" pitchFamily="18" charset="0"/>
              </a:rPr>
              <a:t>3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38D73C8-AE07-0BFC-6FE0-29CA7F8702DB}"/>
              </a:ext>
            </a:extLst>
          </p:cNvPr>
          <p:cNvSpPr txBox="1"/>
          <p:nvPr/>
        </p:nvSpPr>
        <p:spPr>
          <a:xfrm>
            <a:off x="7609006" y="3518658"/>
            <a:ext cx="4022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ooper Black" panose="0208090404030B020404" pitchFamily="18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427088419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NET" val="4.0.30319.42000"/>
  <p:tag name="AS_OS" val="Microsoft Windows NT 10.0.14393.0"/>
  <p:tag name="AS_RELEASE_DATE" val="2019.12.14"/>
  <p:tag name="AS_TITLE" val="Aspose.Slides for .NET 4.0 Client Profile"/>
  <p:tag name="AS_VERSION" val="19.12"/>
</p:tagLst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Diseño personalizado">
  <a:themeElements>
    <a:clrScheme name="ISA 1W">
      <a:dk1>
        <a:srgbClr val="000000"/>
      </a:dk1>
      <a:lt1>
        <a:srgbClr val="FFFFFF"/>
      </a:lt1>
      <a:dk2>
        <a:srgbClr val="1F1F1F"/>
      </a:dk2>
      <a:lt2>
        <a:srgbClr val="575757"/>
      </a:lt2>
      <a:accent1>
        <a:srgbClr val="81B535"/>
      </a:accent1>
      <a:accent2>
        <a:srgbClr val="F99953"/>
      </a:accent2>
      <a:accent3>
        <a:srgbClr val="15A4C6"/>
      </a:accent3>
      <a:accent4>
        <a:srgbClr val="F23A43"/>
      </a:accent4>
      <a:accent5>
        <a:srgbClr val="0D84AF"/>
      </a:accent5>
      <a:accent6>
        <a:srgbClr val="192828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3260</TotalTime>
  <Words>491</Words>
  <Application>Microsoft Office PowerPoint</Application>
  <PresentationFormat>Widescreen</PresentationFormat>
  <Paragraphs>121</Paragraphs>
  <Slides>18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18</vt:i4>
      </vt:variant>
    </vt:vector>
  </HeadingPairs>
  <TitlesOfParts>
    <vt:vector size="29" baseType="lpstr">
      <vt:lpstr>Arial</vt:lpstr>
      <vt:lpstr>Arial Rounded MT Bold</vt:lpstr>
      <vt:lpstr>Calibri</vt:lpstr>
      <vt:lpstr>Calibri Light</vt:lpstr>
      <vt:lpstr>Cooper Black</vt:lpstr>
      <vt:lpstr>Open Sans bold</vt:lpstr>
      <vt:lpstr>Source Sans Pro</vt:lpstr>
      <vt:lpstr>Source Sans Pro Semibold</vt:lpstr>
      <vt:lpstr>Tahoma</vt:lpstr>
      <vt:lpstr>1_Office Theme</vt:lpstr>
      <vt:lpstr>1_Diseño personalizado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IDA-6</dc:creator>
  <cp:lastModifiedBy>B I T</cp:lastModifiedBy>
  <cp:revision>111</cp:revision>
  <dcterms:created xsi:type="dcterms:W3CDTF">2023-10-09T12:20:34Z</dcterms:created>
  <dcterms:modified xsi:type="dcterms:W3CDTF">2024-09-24T01:41:21Z</dcterms:modified>
</cp:coreProperties>
</file>